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4"/>
  </p:notesMasterIdLst>
  <p:sldIdLst>
    <p:sldId id="257" r:id="rId5"/>
    <p:sldId id="259" r:id="rId6"/>
    <p:sldId id="267" r:id="rId7"/>
    <p:sldId id="266" r:id="rId8"/>
    <p:sldId id="258" r:id="rId9"/>
    <p:sldId id="264" r:id="rId10"/>
    <p:sldId id="268" r:id="rId11"/>
    <p:sldId id="269" r:id="rId12"/>
    <p:sldId id="265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6" roundtripDataSignature="AMtx7mihf49c4U6MJQb2ZpPYmZcE0W/s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715911-C006-B191-CAAB-C2D7CA36F138}" v="92" dt="2026-03-03T12:45:43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53288DA2-B4D3-9AC4-D159-BA48DA7A7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447C8C87-1D20-E9F5-203C-0765C93493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684AFFB6-5539-6C4F-5C67-BEC6C32809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2041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6C819074-7D8E-E979-18E6-7F5E94216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72F91E32-B5BF-FEE0-A28F-12EEE20AF5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C4713258-73DB-BC77-98B1-8642D22E1B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816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F941D34F-6CF8-7797-FB84-CA1F9FB79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329D3484-A427-33FE-0333-79A6FCDA0D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C01408A6-DB8D-0852-44EB-F0B19E0069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7689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AF3C8C72-8CD4-D686-FE7A-C14BF47F3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CD8B92F7-13CA-FEE9-4040-093C52480E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37966338-5F12-0139-017E-9D1C8D7DCE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2645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C496F22D-B45F-F9C5-AFB3-4FF28A20F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>
            <a:extLst>
              <a:ext uri="{FF2B5EF4-FFF2-40B4-BE49-F238E27FC236}">
                <a16:creationId xmlns:a16="http://schemas.microsoft.com/office/drawing/2014/main" id="{C95B2DE0-35D7-6E04-ADE6-7C7CD07486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>
            <a:extLst>
              <a:ext uri="{FF2B5EF4-FFF2-40B4-BE49-F238E27FC236}">
                <a16:creationId xmlns:a16="http://schemas.microsoft.com/office/drawing/2014/main" id="{6056F958-01AF-918A-5EBE-66DC85EDAE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3372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103D6FA5-4AF8-91F7-9C87-285DB0AAF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>
            <a:extLst>
              <a:ext uri="{FF2B5EF4-FFF2-40B4-BE49-F238E27FC236}">
                <a16:creationId xmlns:a16="http://schemas.microsoft.com/office/drawing/2014/main" id="{B00AEBEF-C530-451D-C7B0-162696F48B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>
            <a:extLst>
              <a:ext uri="{FF2B5EF4-FFF2-40B4-BE49-F238E27FC236}">
                <a16:creationId xmlns:a16="http://schemas.microsoft.com/office/drawing/2014/main" id="{C826797C-B736-CBD7-6628-04A095E436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079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animatie">
  <p:cSld name="Logo animati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" descr="Afbeelding met wit&#10;&#10;Automatisch gegenereerde beschrijving"/>
          <p:cNvPicPr preferRelativeResize="0"/>
          <p:nvPr/>
        </p:nvPicPr>
        <p:blipFill rotWithShape="1">
          <a:blip r:embed="rId2">
            <a:alphaModFix/>
          </a:blip>
          <a:srcRect l="6" r="6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/>
          <p:nvPr/>
        </p:nvSpPr>
        <p:spPr>
          <a:xfrm>
            <a:off x="3810753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7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30597"/>
                </a:lnTo>
                <a:cubicBezTo>
                  <a:pt x="112400" y="733855"/>
                  <a:pt x="90408" y="735484"/>
                  <a:pt x="66788" y="735484"/>
                </a:cubicBezTo>
                <a:cubicBezTo>
                  <a:pt x="43168" y="735484"/>
                  <a:pt x="21177" y="733855"/>
                  <a:pt x="0" y="73059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5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9"/>
          <p:cNvSpPr/>
          <p:nvPr/>
        </p:nvSpPr>
        <p:spPr>
          <a:xfrm>
            <a:off x="4298632" y="2768449"/>
            <a:ext cx="444711" cy="553852"/>
          </a:xfrm>
          <a:custGeom>
            <a:avLst/>
            <a:gdLst/>
            <a:ahLst/>
            <a:cxnLst/>
            <a:rect l="l" t="t" r="r" b="b"/>
            <a:pathLst>
              <a:path w="444711" h="553852" extrusionOk="0">
                <a:moveTo>
                  <a:pt x="431679" y="321723"/>
                </a:moveTo>
                <a:lnTo>
                  <a:pt x="140092" y="321723"/>
                </a:lnTo>
                <a:cubicBezTo>
                  <a:pt x="142536" y="360819"/>
                  <a:pt x="151495" y="390955"/>
                  <a:pt x="166970" y="412946"/>
                </a:cubicBezTo>
                <a:cubicBezTo>
                  <a:pt x="182446" y="434937"/>
                  <a:pt x="210138" y="446340"/>
                  <a:pt x="250048" y="446340"/>
                </a:cubicBezTo>
                <a:cubicBezTo>
                  <a:pt x="290773" y="446340"/>
                  <a:pt x="338013" y="434123"/>
                  <a:pt x="390955" y="410503"/>
                </a:cubicBezTo>
                <a:cubicBezTo>
                  <a:pt x="411317" y="431679"/>
                  <a:pt x="424349" y="459372"/>
                  <a:pt x="430050" y="493581"/>
                </a:cubicBezTo>
                <a:cubicBezTo>
                  <a:pt x="373851" y="533491"/>
                  <a:pt x="306248" y="553853"/>
                  <a:pt x="227242" y="553853"/>
                </a:cubicBezTo>
                <a:cubicBezTo>
                  <a:pt x="152309" y="553853"/>
                  <a:pt x="96110" y="531047"/>
                  <a:pt x="57829" y="484621"/>
                </a:cubicBezTo>
                <a:cubicBezTo>
                  <a:pt x="19548" y="438195"/>
                  <a:pt x="0" y="369778"/>
                  <a:pt x="0" y="279370"/>
                </a:cubicBezTo>
                <a:cubicBezTo>
                  <a:pt x="0" y="237016"/>
                  <a:pt x="4887" y="198735"/>
                  <a:pt x="14661" y="164527"/>
                </a:cubicBezTo>
                <a:cubicBezTo>
                  <a:pt x="24435" y="130318"/>
                  <a:pt x="39096" y="100997"/>
                  <a:pt x="57829" y="76562"/>
                </a:cubicBezTo>
                <a:cubicBezTo>
                  <a:pt x="76562" y="52127"/>
                  <a:pt x="100182" y="33394"/>
                  <a:pt x="127875" y="20362"/>
                </a:cubicBezTo>
                <a:cubicBezTo>
                  <a:pt x="155568" y="7330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2716"/>
                </a:cubicBezTo>
                <a:cubicBezTo>
                  <a:pt x="405616" y="83078"/>
                  <a:pt x="420277" y="106698"/>
                  <a:pt x="430050" y="134391"/>
                </a:cubicBezTo>
                <a:cubicBezTo>
                  <a:pt x="439824" y="162083"/>
                  <a:pt x="444711" y="191405"/>
                  <a:pt x="444711" y="223985"/>
                </a:cubicBezTo>
                <a:cubicBezTo>
                  <a:pt x="444711" y="241903"/>
                  <a:pt x="443897" y="258193"/>
                  <a:pt x="441453" y="274483"/>
                </a:cubicBezTo>
                <a:cubicBezTo>
                  <a:pt x="438195" y="290773"/>
                  <a:pt x="434937" y="306248"/>
                  <a:pt x="431679" y="321723"/>
                </a:cubicBezTo>
                <a:close/>
                <a:moveTo>
                  <a:pt x="228057" y="100182"/>
                </a:moveTo>
                <a:cubicBezTo>
                  <a:pt x="173486" y="100182"/>
                  <a:pt x="143350" y="141721"/>
                  <a:pt x="139278" y="224799"/>
                </a:cubicBezTo>
                <a:lnTo>
                  <a:pt x="314393" y="224799"/>
                </a:lnTo>
                <a:lnTo>
                  <a:pt x="314393" y="211767"/>
                </a:lnTo>
                <a:cubicBezTo>
                  <a:pt x="314393" y="177559"/>
                  <a:pt x="307062" y="150681"/>
                  <a:pt x="293216" y="130318"/>
                </a:cubicBezTo>
                <a:cubicBezTo>
                  <a:pt x="279370" y="109956"/>
                  <a:pt x="257379" y="100182"/>
                  <a:pt x="228057" y="100182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9"/>
          <p:cNvSpPr/>
          <p:nvPr/>
        </p:nvSpPr>
        <p:spPr>
          <a:xfrm>
            <a:off x="4827236" y="2775779"/>
            <a:ext cx="359189" cy="537562"/>
          </a:xfrm>
          <a:custGeom>
            <a:avLst/>
            <a:gdLst/>
            <a:ahLst/>
            <a:cxnLst/>
            <a:rect l="l" t="t" r="r" b="b"/>
            <a:pathLst>
              <a:path w="359189" h="537562" extrusionOk="0">
                <a:moveTo>
                  <a:pt x="0" y="71675"/>
                </a:moveTo>
                <a:cubicBezTo>
                  <a:pt x="2443" y="58643"/>
                  <a:pt x="8959" y="45611"/>
                  <a:pt x="17104" y="31765"/>
                </a:cubicBezTo>
                <a:cubicBezTo>
                  <a:pt x="26064" y="17919"/>
                  <a:pt x="35023" y="7331"/>
                  <a:pt x="43982" y="0"/>
                </a:cubicBezTo>
                <a:cubicBezTo>
                  <a:pt x="100997" y="7331"/>
                  <a:pt x="140092" y="39096"/>
                  <a:pt x="161269" y="95295"/>
                </a:cubicBezTo>
                <a:cubicBezTo>
                  <a:pt x="188147" y="32580"/>
                  <a:pt x="232944" y="1629"/>
                  <a:pt x="295660" y="1629"/>
                </a:cubicBezTo>
                <a:cubicBezTo>
                  <a:pt x="319280" y="1629"/>
                  <a:pt x="339642" y="4072"/>
                  <a:pt x="359190" y="8959"/>
                </a:cubicBezTo>
                <a:cubicBezTo>
                  <a:pt x="359190" y="58643"/>
                  <a:pt x="347787" y="100997"/>
                  <a:pt x="324981" y="137649"/>
                </a:cubicBezTo>
                <a:cubicBezTo>
                  <a:pt x="314393" y="134391"/>
                  <a:pt x="298103" y="131947"/>
                  <a:pt x="276112" y="130318"/>
                </a:cubicBezTo>
                <a:cubicBezTo>
                  <a:pt x="235387" y="130318"/>
                  <a:pt x="201993" y="152310"/>
                  <a:pt x="176744" y="195477"/>
                </a:cubicBezTo>
                <a:lnTo>
                  <a:pt x="176744" y="532676"/>
                </a:lnTo>
                <a:cubicBezTo>
                  <a:pt x="155568" y="535934"/>
                  <a:pt x="132762" y="537563"/>
                  <a:pt x="108327" y="537563"/>
                </a:cubicBezTo>
                <a:cubicBezTo>
                  <a:pt x="83892" y="537563"/>
                  <a:pt x="60272" y="535934"/>
                  <a:pt x="38281" y="532676"/>
                </a:cubicBezTo>
                <a:lnTo>
                  <a:pt x="38281" y="180817"/>
                </a:lnTo>
                <a:cubicBezTo>
                  <a:pt x="39096" y="130318"/>
                  <a:pt x="26064" y="93666"/>
                  <a:pt x="0" y="7167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9"/>
          <p:cNvSpPr/>
          <p:nvPr/>
        </p:nvSpPr>
        <p:spPr>
          <a:xfrm>
            <a:off x="5264617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6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77837"/>
                </a:lnTo>
                <a:cubicBezTo>
                  <a:pt x="112399" y="781095"/>
                  <a:pt x="90408" y="782724"/>
                  <a:pt x="66788" y="782724"/>
                </a:cubicBezTo>
                <a:cubicBezTo>
                  <a:pt x="43168" y="782724"/>
                  <a:pt x="21177" y="781095"/>
                  <a:pt x="0" y="77783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4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/>
          <p:nvPr/>
        </p:nvSpPr>
        <p:spPr>
          <a:xfrm>
            <a:off x="3808310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2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1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4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9"/>
          <p:cNvSpPr/>
          <p:nvPr/>
        </p:nvSpPr>
        <p:spPr>
          <a:xfrm>
            <a:off x="4043697" y="3461579"/>
            <a:ext cx="456928" cy="540820"/>
          </a:xfrm>
          <a:custGeom>
            <a:avLst/>
            <a:gdLst/>
            <a:ahLst/>
            <a:cxnLst/>
            <a:rect l="l" t="t" r="r" b="b"/>
            <a:pathLst>
              <a:path w="456928" h="540820" extrusionOk="0">
                <a:moveTo>
                  <a:pt x="434937" y="180817"/>
                </a:moveTo>
                <a:lnTo>
                  <a:pt x="434937" y="411317"/>
                </a:lnTo>
                <a:cubicBezTo>
                  <a:pt x="434937" y="456114"/>
                  <a:pt x="442268" y="489508"/>
                  <a:pt x="456929" y="511499"/>
                </a:cubicBezTo>
                <a:cubicBezTo>
                  <a:pt x="434123" y="531047"/>
                  <a:pt x="407245" y="540821"/>
                  <a:pt x="375480" y="540821"/>
                </a:cubicBezTo>
                <a:cubicBezTo>
                  <a:pt x="345344" y="540821"/>
                  <a:pt x="324167" y="534305"/>
                  <a:pt x="312764" y="520459"/>
                </a:cubicBezTo>
                <a:cubicBezTo>
                  <a:pt x="301361" y="506612"/>
                  <a:pt x="295660" y="485436"/>
                  <a:pt x="295660" y="455299"/>
                </a:cubicBezTo>
                <a:lnTo>
                  <a:pt x="295660" y="209324"/>
                </a:lnTo>
                <a:cubicBezTo>
                  <a:pt x="295660" y="177559"/>
                  <a:pt x="291587" y="155568"/>
                  <a:pt x="284257" y="142536"/>
                </a:cubicBezTo>
                <a:cubicBezTo>
                  <a:pt x="276112" y="129504"/>
                  <a:pt x="262266" y="123802"/>
                  <a:pt x="241089" y="123802"/>
                </a:cubicBezTo>
                <a:cubicBezTo>
                  <a:pt x="203622" y="123802"/>
                  <a:pt x="168599" y="140907"/>
                  <a:pt x="136834" y="174301"/>
                </a:cubicBezTo>
                <a:lnTo>
                  <a:pt x="136834" y="533491"/>
                </a:lnTo>
                <a:cubicBezTo>
                  <a:pt x="126246" y="535934"/>
                  <a:pt x="114843" y="536748"/>
                  <a:pt x="103440" y="537563"/>
                </a:cubicBezTo>
                <a:cubicBezTo>
                  <a:pt x="92037" y="538378"/>
                  <a:pt x="79820" y="538378"/>
                  <a:pt x="68417" y="538378"/>
                </a:cubicBezTo>
                <a:cubicBezTo>
                  <a:pt x="56200" y="538378"/>
                  <a:pt x="44797" y="538378"/>
                  <a:pt x="33394" y="537563"/>
                </a:cubicBezTo>
                <a:cubicBezTo>
                  <a:pt x="21991" y="536748"/>
                  <a:pt x="10588" y="535120"/>
                  <a:pt x="0" y="533491"/>
                </a:cubicBezTo>
                <a:lnTo>
                  <a:pt x="0" y="10588"/>
                </a:lnTo>
                <a:lnTo>
                  <a:pt x="6516" y="3258"/>
                </a:lnTo>
                <a:lnTo>
                  <a:pt x="59458" y="3258"/>
                </a:lnTo>
                <a:cubicBezTo>
                  <a:pt x="98553" y="3258"/>
                  <a:pt x="123802" y="24435"/>
                  <a:pt x="133576" y="66788"/>
                </a:cubicBezTo>
                <a:cubicBezTo>
                  <a:pt x="184889" y="22806"/>
                  <a:pt x="236202" y="0"/>
                  <a:pt x="286700" y="0"/>
                </a:cubicBezTo>
                <a:cubicBezTo>
                  <a:pt x="337199" y="0"/>
                  <a:pt x="374665" y="16290"/>
                  <a:pt x="399100" y="48869"/>
                </a:cubicBezTo>
                <a:cubicBezTo>
                  <a:pt x="422720" y="81449"/>
                  <a:pt x="434937" y="125431"/>
                  <a:pt x="434937" y="180817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9"/>
          <p:cNvSpPr/>
          <p:nvPr/>
        </p:nvSpPr>
        <p:spPr>
          <a:xfrm>
            <a:off x="4741714" y="3460765"/>
            <a:ext cx="461815" cy="548965"/>
          </a:xfrm>
          <a:custGeom>
            <a:avLst/>
            <a:gdLst/>
            <a:ahLst/>
            <a:cxnLst/>
            <a:rect l="l" t="t" r="r" b="b"/>
            <a:pathLst>
              <a:path w="461815" h="548965" extrusionOk="0">
                <a:moveTo>
                  <a:pt x="461816" y="471589"/>
                </a:moveTo>
                <a:cubicBezTo>
                  <a:pt x="458558" y="483807"/>
                  <a:pt x="452042" y="497653"/>
                  <a:pt x="443082" y="511499"/>
                </a:cubicBezTo>
                <a:cubicBezTo>
                  <a:pt x="434123" y="525346"/>
                  <a:pt x="424349" y="535934"/>
                  <a:pt x="415390" y="543265"/>
                </a:cubicBezTo>
                <a:cubicBezTo>
                  <a:pt x="369778" y="537563"/>
                  <a:pt x="336384" y="518015"/>
                  <a:pt x="315207" y="482992"/>
                </a:cubicBezTo>
                <a:cubicBezTo>
                  <a:pt x="269596" y="526975"/>
                  <a:pt x="219098" y="548966"/>
                  <a:pt x="165341" y="548966"/>
                </a:cubicBezTo>
                <a:cubicBezTo>
                  <a:pt x="137649" y="548966"/>
                  <a:pt x="114028" y="544893"/>
                  <a:pt x="92852" y="535934"/>
                </a:cubicBezTo>
                <a:cubicBezTo>
                  <a:pt x="71675" y="526975"/>
                  <a:pt x="54571" y="515572"/>
                  <a:pt x="40724" y="500911"/>
                </a:cubicBezTo>
                <a:cubicBezTo>
                  <a:pt x="26878" y="486250"/>
                  <a:pt x="17104" y="469146"/>
                  <a:pt x="9774" y="450413"/>
                </a:cubicBezTo>
                <a:cubicBezTo>
                  <a:pt x="3258" y="431679"/>
                  <a:pt x="0" y="412132"/>
                  <a:pt x="0" y="391769"/>
                </a:cubicBezTo>
                <a:cubicBezTo>
                  <a:pt x="0" y="362448"/>
                  <a:pt x="4887" y="336384"/>
                  <a:pt x="15475" y="314393"/>
                </a:cubicBezTo>
                <a:cubicBezTo>
                  <a:pt x="26064" y="292402"/>
                  <a:pt x="39910" y="273668"/>
                  <a:pt x="58643" y="259008"/>
                </a:cubicBezTo>
                <a:cubicBezTo>
                  <a:pt x="77376" y="244347"/>
                  <a:pt x="99368" y="232944"/>
                  <a:pt x="123802" y="225614"/>
                </a:cubicBezTo>
                <a:cubicBezTo>
                  <a:pt x="149052" y="218283"/>
                  <a:pt x="175930" y="214211"/>
                  <a:pt x="206066" y="214211"/>
                </a:cubicBezTo>
                <a:cubicBezTo>
                  <a:pt x="244347" y="214211"/>
                  <a:pt x="273668" y="215025"/>
                  <a:pt x="294845" y="217469"/>
                </a:cubicBezTo>
                <a:lnTo>
                  <a:pt x="294845" y="188147"/>
                </a:lnTo>
                <a:cubicBezTo>
                  <a:pt x="294845" y="135205"/>
                  <a:pt x="268781" y="108327"/>
                  <a:pt x="216654" y="108327"/>
                </a:cubicBezTo>
                <a:cubicBezTo>
                  <a:pt x="181631" y="108327"/>
                  <a:pt x="127875" y="120545"/>
                  <a:pt x="56200" y="144979"/>
                </a:cubicBezTo>
                <a:cubicBezTo>
                  <a:pt x="36652" y="122988"/>
                  <a:pt x="24435" y="90408"/>
                  <a:pt x="20362" y="47241"/>
                </a:cubicBezTo>
                <a:cubicBezTo>
                  <a:pt x="95295" y="15475"/>
                  <a:pt x="171857" y="0"/>
                  <a:pt x="251677" y="0"/>
                </a:cubicBezTo>
                <a:cubicBezTo>
                  <a:pt x="304619" y="0"/>
                  <a:pt x="347787" y="14661"/>
                  <a:pt x="381995" y="43982"/>
                </a:cubicBezTo>
                <a:cubicBezTo>
                  <a:pt x="416204" y="73304"/>
                  <a:pt x="432494" y="118101"/>
                  <a:pt x="432494" y="177559"/>
                </a:cubicBezTo>
                <a:lnTo>
                  <a:pt x="432494" y="393399"/>
                </a:lnTo>
                <a:cubicBezTo>
                  <a:pt x="432494" y="430865"/>
                  <a:pt x="442268" y="456114"/>
                  <a:pt x="461816" y="471589"/>
                </a:cubicBezTo>
                <a:close/>
                <a:moveTo>
                  <a:pt x="195477" y="444711"/>
                </a:moveTo>
                <a:cubicBezTo>
                  <a:pt x="230501" y="444711"/>
                  <a:pt x="263894" y="429236"/>
                  <a:pt x="294845" y="398285"/>
                </a:cubicBezTo>
                <a:lnTo>
                  <a:pt x="294845" y="307063"/>
                </a:lnTo>
                <a:cubicBezTo>
                  <a:pt x="283442" y="306248"/>
                  <a:pt x="272854" y="305434"/>
                  <a:pt x="262266" y="304619"/>
                </a:cubicBezTo>
                <a:cubicBezTo>
                  <a:pt x="251677" y="303805"/>
                  <a:pt x="241089" y="303805"/>
                  <a:pt x="231315" y="303805"/>
                </a:cubicBezTo>
                <a:cubicBezTo>
                  <a:pt x="200364" y="303805"/>
                  <a:pt x="176744" y="309506"/>
                  <a:pt x="160454" y="320909"/>
                </a:cubicBezTo>
                <a:cubicBezTo>
                  <a:pt x="144165" y="332312"/>
                  <a:pt x="136020" y="351859"/>
                  <a:pt x="136020" y="377923"/>
                </a:cubicBezTo>
                <a:cubicBezTo>
                  <a:pt x="136020" y="399100"/>
                  <a:pt x="140907" y="415390"/>
                  <a:pt x="151495" y="426792"/>
                </a:cubicBezTo>
                <a:cubicBezTo>
                  <a:pt x="162083" y="438195"/>
                  <a:pt x="177559" y="444711"/>
                  <a:pt x="195477" y="444711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9"/>
          <p:cNvSpPr/>
          <p:nvPr/>
        </p:nvSpPr>
        <p:spPr>
          <a:xfrm>
            <a:off x="5261359" y="3459950"/>
            <a:ext cx="428421" cy="549780"/>
          </a:xfrm>
          <a:custGeom>
            <a:avLst/>
            <a:gdLst/>
            <a:ahLst/>
            <a:cxnLst/>
            <a:rect l="l" t="t" r="r" b="b"/>
            <a:pathLst>
              <a:path w="428421" h="549780" extrusionOk="0">
                <a:moveTo>
                  <a:pt x="302175" y="231315"/>
                </a:moveTo>
                <a:cubicBezTo>
                  <a:pt x="302175" y="189776"/>
                  <a:pt x="297289" y="158011"/>
                  <a:pt x="286700" y="136020"/>
                </a:cubicBezTo>
                <a:cubicBezTo>
                  <a:pt x="276926" y="114029"/>
                  <a:pt x="255750" y="103440"/>
                  <a:pt x="225613" y="103440"/>
                </a:cubicBezTo>
                <a:cubicBezTo>
                  <a:pt x="169414" y="103440"/>
                  <a:pt x="141721" y="161269"/>
                  <a:pt x="141721" y="276926"/>
                </a:cubicBezTo>
                <a:cubicBezTo>
                  <a:pt x="141721" y="333941"/>
                  <a:pt x="149866" y="375480"/>
                  <a:pt x="166156" y="401543"/>
                </a:cubicBezTo>
                <a:cubicBezTo>
                  <a:pt x="182446" y="427607"/>
                  <a:pt x="208509" y="440639"/>
                  <a:pt x="244347" y="440639"/>
                </a:cubicBezTo>
                <a:cubicBezTo>
                  <a:pt x="262265" y="440639"/>
                  <a:pt x="281813" y="436566"/>
                  <a:pt x="302990" y="429236"/>
                </a:cubicBezTo>
                <a:cubicBezTo>
                  <a:pt x="324167" y="421906"/>
                  <a:pt x="346158" y="409688"/>
                  <a:pt x="368149" y="392584"/>
                </a:cubicBezTo>
                <a:cubicBezTo>
                  <a:pt x="379552" y="399914"/>
                  <a:pt x="390140" y="411317"/>
                  <a:pt x="401543" y="426793"/>
                </a:cubicBezTo>
                <a:cubicBezTo>
                  <a:pt x="412131" y="442268"/>
                  <a:pt x="419462" y="457743"/>
                  <a:pt x="421905" y="471590"/>
                </a:cubicBezTo>
                <a:cubicBezTo>
                  <a:pt x="398285" y="495210"/>
                  <a:pt x="368964" y="514757"/>
                  <a:pt x="333941" y="528604"/>
                </a:cubicBezTo>
                <a:cubicBezTo>
                  <a:pt x="298917" y="543265"/>
                  <a:pt x="262265" y="549780"/>
                  <a:pt x="224799" y="549780"/>
                </a:cubicBezTo>
                <a:cubicBezTo>
                  <a:pt x="150681" y="549780"/>
                  <a:pt x="94481" y="524531"/>
                  <a:pt x="57014" y="474847"/>
                </a:cubicBezTo>
                <a:cubicBezTo>
                  <a:pt x="18733" y="425164"/>
                  <a:pt x="0" y="355932"/>
                  <a:pt x="0" y="268781"/>
                </a:cubicBezTo>
                <a:cubicBezTo>
                  <a:pt x="0" y="223985"/>
                  <a:pt x="6516" y="184889"/>
                  <a:pt x="18733" y="151495"/>
                </a:cubicBezTo>
                <a:cubicBezTo>
                  <a:pt x="30950" y="118101"/>
                  <a:pt x="48055" y="90408"/>
                  <a:pt x="69232" y="67603"/>
                </a:cubicBezTo>
                <a:cubicBezTo>
                  <a:pt x="90408" y="45611"/>
                  <a:pt x="114843" y="28507"/>
                  <a:pt x="141721" y="17104"/>
                </a:cubicBezTo>
                <a:cubicBezTo>
                  <a:pt x="168599" y="5702"/>
                  <a:pt x="197106" y="0"/>
                  <a:pt x="226428" y="0"/>
                </a:cubicBezTo>
                <a:cubicBezTo>
                  <a:pt x="257378" y="0"/>
                  <a:pt x="285071" y="4072"/>
                  <a:pt x="310320" y="13032"/>
                </a:cubicBezTo>
                <a:cubicBezTo>
                  <a:pt x="335569" y="21991"/>
                  <a:pt x="356746" y="33394"/>
                  <a:pt x="373851" y="48869"/>
                </a:cubicBezTo>
                <a:cubicBezTo>
                  <a:pt x="390955" y="63530"/>
                  <a:pt x="404801" y="81449"/>
                  <a:pt x="413760" y="101811"/>
                </a:cubicBezTo>
                <a:cubicBezTo>
                  <a:pt x="423534" y="122173"/>
                  <a:pt x="428421" y="143350"/>
                  <a:pt x="428421" y="165341"/>
                </a:cubicBezTo>
                <a:cubicBezTo>
                  <a:pt x="428421" y="187333"/>
                  <a:pt x="422720" y="205251"/>
                  <a:pt x="411317" y="217469"/>
                </a:cubicBezTo>
                <a:cubicBezTo>
                  <a:pt x="399914" y="229686"/>
                  <a:pt x="381995" y="236202"/>
                  <a:pt x="359190" y="236202"/>
                </a:cubicBezTo>
                <a:cubicBezTo>
                  <a:pt x="336384" y="237016"/>
                  <a:pt x="317651" y="234573"/>
                  <a:pt x="302175" y="231315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9"/>
          <p:cNvSpPr/>
          <p:nvPr/>
        </p:nvSpPr>
        <p:spPr>
          <a:xfrm>
            <a:off x="5716658" y="3320673"/>
            <a:ext cx="355931" cy="678469"/>
          </a:xfrm>
          <a:custGeom>
            <a:avLst/>
            <a:gdLst/>
            <a:ahLst/>
            <a:cxnLst/>
            <a:rect l="l" t="t" r="r" b="b"/>
            <a:pathLst>
              <a:path w="355931" h="678469" extrusionOk="0">
                <a:moveTo>
                  <a:pt x="349416" y="139277"/>
                </a:moveTo>
                <a:cubicBezTo>
                  <a:pt x="353488" y="156382"/>
                  <a:pt x="355932" y="172672"/>
                  <a:pt x="355932" y="188961"/>
                </a:cubicBezTo>
                <a:cubicBezTo>
                  <a:pt x="355932" y="205251"/>
                  <a:pt x="353488" y="221541"/>
                  <a:pt x="349416" y="238645"/>
                </a:cubicBezTo>
                <a:lnTo>
                  <a:pt x="221541" y="236202"/>
                </a:lnTo>
                <a:lnTo>
                  <a:pt x="221541" y="522902"/>
                </a:lnTo>
                <a:cubicBezTo>
                  <a:pt x="221541" y="555482"/>
                  <a:pt x="237016" y="571771"/>
                  <a:pt x="267152" y="571771"/>
                </a:cubicBezTo>
                <a:lnTo>
                  <a:pt x="332312" y="571771"/>
                </a:lnTo>
                <a:cubicBezTo>
                  <a:pt x="339642" y="592948"/>
                  <a:pt x="342900" y="613310"/>
                  <a:pt x="342900" y="632044"/>
                </a:cubicBezTo>
                <a:cubicBezTo>
                  <a:pt x="342900" y="650777"/>
                  <a:pt x="342085" y="663809"/>
                  <a:pt x="339642" y="668696"/>
                </a:cubicBezTo>
                <a:cubicBezTo>
                  <a:pt x="296474" y="675212"/>
                  <a:pt x="254121" y="678470"/>
                  <a:pt x="212582" y="678470"/>
                </a:cubicBezTo>
                <a:cubicBezTo>
                  <a:pt x="127875" y="678470"/>
                  <a:pt x="85521" y="635302"/>
                  <a:pt x="85521" y="549780"/>
                </a:cubicBezTo>
                <a:lnTo>
                  <a:pt x="85521" y="237831"/>
                </a:lnTo>
                <a:lnTo>
                  <a:pt x="4887" y="238645"/>
                </a:lnTo>
                <a:cubicBezTo>
                  <a:pt x="1629" y="224799"/>
                  <a:pt x="0" y="207695"/>
                  <a:pt x="0" y="188961"/>
                </a:cubicBezTo>
                <a:cubicBezTo>
                  <a:pt x="0" y="170228"/>
                  <a:pt x="1629" y="153124"/>
                  <a:pt x="4887" y="139277"/>
                </a:cubicBezTo>
                <a:lnTo>
                  <a:pt x="85521" y="140092"/>
                </a:lnTo>
                <a:lnTo>
                  <a:pt x="85521" y="72490"/>
                </a:lnTo>
                <a:cubicBezTo>
                  <a:pt x="85521" y="41539"/>
                  <a:pt x="91223" y="31765"/>
                  <a:pt x="102626" y="18733"/>
                </a:cubicBezTo>
                <a:cubicBezTo>
                  <a:pt x="114028" y="5701"/>
                  <a:pt x="133576" y="0"/>
                  <a:pt x="160454" y="0"/>
                </a:cubicBezTo>
                <a:lnTo>
                  <a:pt x="213396" y="0"/>
                </a:lnTo>
                <a:lnTo>
                  <a:pt x="220727" y="6516"/>
                </a:lnTo>
                <a:lnTo>
                  <a:pt x="220727" y="140907"/>
                </a:lnTo>
                <a:lnTo>
                  <a:pt x="349416" y="139277"/>
                </a:ln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9"/>
          <p:cNvSpPr/>
          <p:nvPr/>
        </p:nvSpPr>
        <p:spPr>
          <a:xfrm>
            <a:off x="6383725" y="3460765"/>
            <a:ext cx="444711" cy="546522"/>
          </a:xfrm>
          <a:custGeom>
            <a:avLst/>
            <a:gdLst/>
            <a:ahLst/>
            <a:cxnLst/>
            <a:rect l="l" t="t" r="r" b="b"/>
            <a:pathLst>
              <a:path w="444711" h="546522" extrusionOk="0">
                <a:moveTo>
                  <a:pt x="431679" y="317651"/>
                </a:moveTo>
                <a:lnTo>
                  <a:pt x="140092" y="317651"/>
                </a:lnTo>
                <a:cubicBezTo>
                  <a:pt x="142536" y="355932"/>
                  <a:pt x="151495" y="386068"/>
                  <a:pt x="166970" y="408059"/>
                </a:cubicBezTo>
                <a:cubicBezTo>
                  <a:pt x="182446" y="430051"/>
                  <a:pt x="210138" y="440639"/>
                  <a:pt x="250048" y="440639"/>
                </a:cubicBezTo>
                <a:cubicBezTo>
                  <a:pt x="290773" y="440639"/>
                  <a:pt x="338013" y="429236"/>
                  <a:pt x="390955" y="404801"/>
                </a:cubicBezTo>
                <a:cubicBezTo>
                  <a:pt x="411317" y="425978"/>
                  <a:pt x="424349" y="452856"/>
                  <a:pt x="430050" y="487065"/>
                </a:cubicBezTo>
                <a:cubicBezTo>
                  <a:pt x="373851" y="526975"/>
                  <a:pt x="306248" y="546522"/>
                  <a:pt x="227242" y="546522"/>
                </a:cubicBezTo>
                <a:cubicBezTo>
                  <a:pt x="152310" y="546522"/>
                  <a:pt x="96110" y="523717"/>
                  <a:pt x="57829" y="478105"/>
                </a:cubicBezTo>
                <a:cubicBezTo>
                  <a:pt x="19548" y="432494"/>
                  <a:pt x="0" y="364891"/>
                  <a:pt x="0" y="275298"/>
                </a:cubicBezTo>
                <a:cubicBezTo>
                  <a:pt x="0" y="233759"/>
                  <a:pt x="4887" y="195477"/>
                  <a:pt x="14661" y="162083"/>
                </a:cubicBezTo>
                <a:cubicBezTo>
                  <a:pt x="24435" y="128689"/>
                  <a:pt x="39095" y="99368"/>
                  <a:pt x="57829" y="75748"/>
                </a:cubicBezTo>
                <a:cubicBezTo>
                  <a:pt x="76562" y="52127"/>
                  <a:pt x="100182" y="33394"/>
                  <a:pt x="127875" y="19548"/>
                </a:cubicBezTo>
                <a:cubicBezTo>
                  <a:pt x="155568" y="6516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1901"/>
                </a:cubicBezTo>
                <a:cubicBezTo>
                  <a:pt x="405616" y="81449"/>
                  <a:pt x="420277" y="105069"/>
                  <a:pt x="430050" y="131947"/>
                </a:cubicBezTo>
                <a:cubicBezTo>
                  <a:pt x="439824" y="158825"/>
                  <a:pt x="444711" y="188962"/>
                  <a:pt x="444711" y="220727"/>
                </a:cubicBezTo>
                <a:cubicBezTo>
                  <a:pt x="444711" y="237831"/>
                  <a:pt x="443897" y="254935"/>
                  <a:pt x="441453" y="270411"/>
                </a:cubicBezTo>
                <a:cubicBezTo>
                  <a:pt x="438195" y="286700"/>
                  <a:pt x="434937" y="302176"/>
                  <a:pt x="431679" y="317651"/>
                </a:cubicBezTo>
                <a:close/>
                <a:moveTo>
                  <a:pt x="228057" y="98553"/>
                </a:moveTo>
                <a:cubicBezTo>
                  <a:pt x="173486" y="98553"/>
                  <a:pt x="143350" y="139278"/>
                  <a:pt x="139278" y="221541"/>
                </a:cubicBezTo>
                <a:lnTo>
                  <a:pt x="314393" y="221541"/>
                </a:lnTo>
                <a:lnTo>
                  <a:pt x="314393" y="209324"/>
                </a:lnTo>
                <a:cubicBezTo>
                  <a:pt x="314393" y="175930"/>
                  <a:pt x="307063" y="149052"/>
                  <a:pt x="293216" y="128689"/>
                </a:cubicBezTo>
                <a:cubicBezTo>
                  <a:pt x="279370" y="109142"/>
                  <a:pt x="257379" y="98553"/>
                  <a:pt x="228057" y="98553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9"/>
          <p:cNvSpPr/>
          <p:nvPr/>
        </p:nvSpPr>
        <p:spPr>
          <a:xfrm>
            <a:off x="3806681" y="3519408"/>
            <a:ext cx="138463" cy="481363"/>
          </a:xfrm>
          <a:custGeom>
            <a:avLst/>
            <a:gdLst/>
            <a:ahLst/>
            <a:cxnLst/>
            <a:rect l="l" t="t" r="r" b="b"/>
            <a:pathLst>
              <a:path w="138463" h="481363" extrusionOk="0">
                <a:moveTo>
                  <a:pt x="68417" y="0"/>
                </a:moveTo>
                <a:cubicBezTo>
                  <a:pt x="80634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34308"/>
                </a:lnTo>
                <a:lnTo>
                  <a:pt x="138463" y="139278"/>
                </a:lnTo>
                <a:lnTo>
                  <a:pt x="138463" y="476476"/>
                </a:lnTo>
                <a:cubicBezTo>
                  <a:pt x="127874" y="478105"/>
                  <a:pt x="116472" y="479734"/>
                  <a:pt x="105069" y="480549"/>
                </a:cubicBezTo>
                <a:cubicBezTo>
                  <a:pt x="93666" y="481363"/>
                  <a:pt x="81448" y="481363"/>
                  <a:pt x="70046" y="481363"/>
                </a:cubicBezTo>
                <a:cubicBezTo>
                  <a:pt x="57828" y="481363"/>
                  <a:pt x="46425" y="481363"/>
                  <a:pt x="35023" y="480549"/>
                </a:cubicBezTo>
                <a:cubicBezTo>
                  <a:pt x="23620" y="479734"/>
                  <a:pt x="12217" y="478920"/>
                  <a:pt x="814" y="476476"/>
                </a:cubicBezTo>
                <a:lnTo>
                  <a:pt x="814" y="380892"/>
                </a:lnTo>
                <a:lnTo>
                  <a:pt x="0" y="381181"/>
                </a:lnTo>
                <a:lnTo>
                  <a:pt x="0" y="4887"/>
                </a:lnTo>
                <a:cubicBezTo>
                  <a:pt x="10588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9"/>
          <p:cNvSpPr/>
          <p:nvPr/>
        </p:nvSpPr>
        <p:spPr>
          <a:xfrm>
            <a:off x="6158111" y="3518592"/>
            <a:ext cx="137649" cy="479734"/>
          </a:xfrm>
          <a:custGeom>
            <a:avLst/>
            <a:gdLst/>
            <a:ahLst/>
            <a:cxnLst/>
            <a:rect l="l" t="t" r="r" b="b"/>
            <a:pathLst>
              <a:path w="137649" h="479734" extrusionOk="0">
                <a:moveTo>
                  <a:pt x="68417" y="0"/>
                </a:moveTo>
                <a:cubicBezTo>
                  <a:pt x="80635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53938"/>
                </a:lnTo>
                <a:lnTo>
                  <a:pt x="137649" y="344529"/>
                </a:lnTo>
                <a:lnTo>
                  <a:pt x="137649" y="475662"/>
                </a:lnTo>
                <a:cubicBezTo>
                  <a:pt x="127060" y="477291"/>
                  <a:pt x="115658" y="478919"/>
                  <a:pt x="104255" y="478919"/>
                </a:cubicBezTo>
                <a:cubicBezTo>
                  <a:pt x="92852" y="479734"/>
                  <a:pt x="80635" y="479734"/>
                  <a:pt x="69232" y="479734"/>
                </a:cubicBezTo>
                <a:cubicBezTo>
                  <a:pt x="57014" y="479734"/>
                  <a:pt x="45611" y="479734"/>
                  <a:pt x="34209" y="478919"/>
                </a:cubicBezTo>
                <a:cubicBezTo>
                  <a:pt x="22806" y="478105"/>
                  <a:pt x="11403" y="477291"/>
                  <a:pt x="0" y="475662"/>
                </a:cubicBezTo>
                <a:lnTo>
                  <a:pt x="0" y="395842"/>
                </a:lnTo>
                <a:lnTo>
                  <a:pt x="0" y="195477"/>
                </a:lnTo>
                <a:lnTo>
                  <a:pt x="0" y="4887"/>
                </a:lnTo>
                <a:cubicBezTo>
                  <a:pt x="10589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9"/>
          <p:cNvSpPr/>
          <p:nvPr/>
        </p:nvSpPr>
        <p:spPr>
          <a:xfrm>
            <a:off x="6158111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3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2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5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9" descr="Cirkel met pijl naar links silhou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2525" y="55372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0" y="-396913"/>
            <a:ext cx="1532164" cy="2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+ tekst">
  <p:cSld name="Titel + teks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615950" y="1605600"/>
            <a:ext cx="10952163" cy="464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7" name="Google Shape;57;p10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58" name="Google Shape;58;p10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79" name="Google Shape;79;p10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0" name="Google Shape;80;p10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10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" name="Google Shape;82;p10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83" name="Google Shape;83;p10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84" name="Google Shape;84;p10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5" name="Google Shape;85;p10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6" name="Google Shape;86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7" name="Google Shape;87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8" name="Google Shape;88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9" name="Google Shape;89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0" name="Google Shape;90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1" name="Google Shape;91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92" name="Google Shape;92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" name="Google Shape;93;p10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94" name="Google Shape;94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95" name="Google Shape;95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6" name="Google Shape;96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7" name="Google Shape;97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8" name="Google Shape;98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9" name="Google Shape;99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00" name="Google Shape;100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101" name="Google Shape;101;p10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102" name="Google Shape;102;p10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103" name="Google Shape;103;p10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104" name="Google Shape;104;p10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105" name="Google Shape;105;p10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06" name="Google Shape;106;p10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7" name="Google Shape;107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08" name="Google Shape;108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09" name="Google Shape;109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0" name="Google Shape;110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1" name="Google Shape;111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2" name="Google Shape;112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13" name="Google Shape;113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" name="Google Shape;114;p10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5" name="Google Shape;115;p10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6" name="Google Shape;116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17" name="Google Shape;117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8" name="Google Shape;118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9" name="Google Shape;119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0" name="Google Shape;120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1" name="Google Shape;121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22" name="Google Shape;122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23" name="Google Shape;123;p10"/>
          <p:cNvSpPr/>
          <p:nvPr/>
        </p:nvSpPr>
        <p:spPr>
          <a:xfrm>
            <a:off x="0" y="-425941"/>
            <a:ext cx="10676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 + tekst</a:t>
            </a:r>
            <a:endParaRPr/>
          </a:p>
        </p:txBody>
      </p:sp>
      <p:sp>
        <p:nvSpPr>
          <p:cNvPr id="124" name="Google Shape;124;p10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L)">
  <p:cSld name="Tekst + afbeelding (L)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7" name="Google Shape;127;p11"/>
          <p:cNvSpPr txBox="1">
            <a:spLocks noGrp="1"/>
          </p:cNvSpPr>
          <p:nvPr>
            <p:ph type="body" idx="1"/>
          </p:nvPr>
        </p:nvSpPr>
        <p:spPr>
          <a:xfrm>
            <a:off x="1221581" y="4622800"/>
            <a:ext cx="974090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1" name="Google Shape;131;p11"/>
          <p:cNvGrpSpPr/>
          <p:nvPr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132" name="Google Shape;132;p11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36" name="Google Shape;136;p11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37" name="Google Shape;137;p11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1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1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1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1" name="Google Shape;141;p11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" name="Google Shape;142;p11"/>
              <p:cNvCxnSpPr>
                <a:stCxn id="140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43" name="Google Shape;143;p11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45" name="Google Shape;145;p11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46" name="Google Shape;146;p11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47" name="Google Shape;147;p11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8" name="Google Shape;148;p11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9" name="Google Shape;149;p11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51" name="Google Shape;151;p11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52" name="Google Shape;152;p11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53" name="Google Shape;153;p11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54" name="Google Shape;154;p11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5" name="Google Shape;155;p11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6" name="Google Shape;156;p11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7" name="Google Shape;157;p11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158" name="Google Shape;158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9" name="Google Shape;159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60" name="Google Shape;160;p11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1" name="Google Shape;161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11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4" name="Google Shape;164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66" name="Google Shape;166;p11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" name="Google Shape;168;p11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69" name="Google Shape;169;p11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11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M)">
  <p:cSld name="Tekst + afbeelding (M)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3" name="Google Shape;173;p12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2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2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2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12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178" name="Google Shape;178;p12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79" name="Google Shape;179;p12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80" name="Google Shape;180;p12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81" name="Google Shape;181;p12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82" name="Google Shape;182;p12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83" name="Google Shape;183;p12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12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2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2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87" name="Google Shape;187;p12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" name="Google Shape;188;p12"/>
              <p:cNvCxnSpPr>
                <a:stCxn id="18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89" name="Google Shape;189;p12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90" name="Google Shape;190;p12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91" name="Google Shape;191;p12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2" name="Google Shape;192;p12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93" name="Google Shape;193;p12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94" name="Google Shape;194;p12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5" name="Google Shape;195;p12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97" name="Google Shape;197;p12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98" name="Google Shape;198;p12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99" name="Google Shape;199;p12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0" name="Google Shape;200;p12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01" name="Google Shape;201;p12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2" name="Google Shape;202;p12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3" name="Google Shape;203;p12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04" name="Google Shape;204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05" name="Google Shape;205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06" name="Google Shape;206;p12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7" name="Google Shape;207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9" name="Google Shape;209;p12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0" name="Google Shape;210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" name="Google Shape;211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12" name="Google Shape;212;p12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13" name="Google Shape;213;p12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" name="Google Shape;214;p12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15" name="Google Shape;215;p12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2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">
  <p:cSld name="Afbeelding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>
            <a:spLocks noGrp="1"/>
          </p:cNvSpPr>
          <p:nvPr>
            <p:ph type="pic" idx="2"/>
          </p:nvPr>
        </p:nvSpPr>
        <p:spPr>
          <a:xfrm>
            <a:off x="-14158" y="0"/>
            <a:ext cx="122061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9" name="Google Shape;219;p1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2" name="Google Shape;222;p13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23" name="Google Shape;223;p13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27" name="Google Shape;227;p13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28" name="Google Shape;228;p13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13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3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13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2" name="Google Shape;232;p13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3" name="Google Shape;233;p13"/>
              <p:cNvCxnSpPr>
                <a:stCxn id="231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34" name="Google Shape;234;p13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36" name="Google Shape;236;p13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37" name="Google Shape;237;p13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38" name="Google Shape;238;p13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39" name="Google Shape;239;p13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0" name="Google Shape;240;p13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42" name="Google Shape;242;p13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43" name="Google Shape;243;p13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44" name="Google Shape;244;p13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45" name="Google Shape;245;p13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46" name="Google Shape;246;p13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7" name="Google Shape;247;p13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8" name="Google Shape;248;p13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49" name="Google Shape;249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50" name="Google Shape;250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51" name="Google Shape;251;p13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2" name="Google Shape;252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" name="Google Shape;253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" name="Google Shape;254;p13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5" name="Google Shape;255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" name="Google Shape;256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57" name="Google Shape;257;p13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58" name="Google Shape;258;p13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13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60" name="Google Shape;260;p13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3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2x">
  <p:cSld name="Tekst + afbeelding 2x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7" name="Google Shape;267;p14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68" name="Google Shape;268;p14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72" name="Google Shape;272;p14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73" name="Google Shape;273;p14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14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4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4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77" name="Google Shape;277;p14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" name="Google Shape;278;p14"/>
              <p:cNvCxnSpPr>
                <a:stCxn id="27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79" name="Google Shape;279;p14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81" name="Google Shape;281;p14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82" name="Google Shape;282;p14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83" name="Google Shape;283;p14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4" name="Google Shape;284;p14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5" name="Google Shape;285;p14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87" name="Google Shape;287;p14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88" name="Google Shape;288;p14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89" name="Google Shape;289;p14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90" name="Google Shape;290;p14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91" name="Google Shape;291;p14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2" name="Google Shape;292;p14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3" name="Google Shape;293;p14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94" name="Google Shape;294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5" name="Google Shape;295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96" name="Google Shape;296;p14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97" name="Google Shape;297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" name="Google Shape;298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9" name="Google Shape;299;p14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00" name="Google Shape;300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" name="Google Shape;301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02" name="Google Shape;302;p14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Google Shape;304;p14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305" name="Google Shape;305;p14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4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7" name="Google Shape;307;p14"/>
          <p:cNvSpPr>
            <a:spLocks noGrp="1"/>
          </p:cNvSpPr>
          <p:nvPr>
            <p:ph type="pic" idx="2"/>
          </p:nvPr>
        </p:nvSpPr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8" name="Google Shape;308;p14"/>
          <p:cNvSpPr>
            <a:spLocks noGrp="1"/>
          </p:cNvSpPr>
          <p:nvPr>
            <p:ph type="pic" idx="3"/>
          </p:nvPr>
        </p:nvSpPr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>
  <p:cSld name="Titel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5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13" name="Google Shape;313;p15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334" name="Google Shape;334;p15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35" name="Google Shape;335;p15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15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15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8" name="Google Shape;338;p15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339" name="Google Shape;339;p15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40" name="Google Shape;340;p15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41" name="Google Shape;341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42" name="Google Shape;342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3" name="Google Shape;343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4" name="Google Shape;344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5" name="Google Shape;345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6" name="Google Shape;346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47" name="Google Shape;347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8" name="Google Shape;348;p15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49" name="Google Shape;349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50" name="Google Shape;350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1" name="Google Shape;351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2" name="Google Shape;352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3" name="Google Shape;353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4" name="Google Shape;354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55" name="Google Shape;355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356" name="Google Shape;356;p15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357" name="Google Shape;357;p15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358" name="Google Shape;358;p15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360" name="Google Shape;360;p15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61" name="Google Shape;361;p15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62" name="Google Shape;362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63" name="Google Shape;363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4" name="Google Shape;364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5" name="Google Shape;365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6" name="Google Shape;366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7" name="Google Shape;367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68" name="Google Shape;368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9" name="Google Shape;369;p15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70" name="Google Shape;370;p15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71" name="Google Shape;371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72" name="Google Shape;372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3" name="Google Shape;373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4" name="Google Shape;374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5" name="Google Shape;375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6" name="Google Shape;376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77" name="Google Shape;377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78" name="Google Shape;378;p15"/>
          <p:cNvSpPr/>
          <p:nvPr/>
        </p:nvSpPr>
        <p:spPr>
          <a:xfrm>
            <a:off x="0" y="-425941"/>
            <a:ext cx="37869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</a:t>
            </a:r>
            <a:endParaRPr/>
          </a:p>
        </p:txBody>
      </p:sp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body" idx="1"/>
          </p:nvPr>
        </p:nvSpPr>
        <p:spPr>
          <a:xfrm>
            <a:off x="615950" y="1604524"/>
            <a:ext cx="10952163" cy="4632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Quattrocento Sans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AutoNum type="alphaLcPeriod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/>
          <p:nvPr/>
        </p:nvSpPr>
        <p:spPr>
          <a:xfrm>
            <a:off x="0" y="-621351"/>
            <a:ext cx="3994152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INDELING</a:t>
            </a:r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4" name="Google Shape;14;p8"/>
          <p:cNvGrpSpPr/>
          <p:nvPr/>
        </p:nvGrpSpPr>
        <p:grpSpPr>
          <a:xfrm>
            <a:off x="11094747" y="-305201"/>
            <a:ext cx="1097253" cy="161709"/>
            <a:chOff x="9466067" y="5686969"/>
            <a:chExt cx="2725933" cy="401738"/>
          </a:xfrm>
        </p:grpSpPr>
        <p:sp>
          <p:nvSpPr>
            <p:cNvPr id="15" name="Google Shape;15;p8"/>
            <p:cNvSpPr/>
            <p:nvPr/>
          </p:nvSpPr>
          <p:spPr>
            <a:xfrm>
              <a:off x="9466067" y="5689096"/>
              <a:ext cx="399611" cy="399611"/>
            </a:xfrm>
            <a:prstGeom prst="rect">
              <a:avLst/>
            </a:prstGeom>
            <a:solidFill>
              <a:srgbClr val="D34440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8"/>
            <p:cNvSpPr/>
            <p:nvPr/>
          </p:nvSpPr>
          <p:spPr>
            <a:xfrm>
              <a:off x="9934785" y="5689096"/>
              <a:ext cx="399611" cy="399611"/>
            </a:xfrm>
            <a:prstGeom prst="rect">
              <a:avLst/>
            </a:prstGeom>
            <a:solidFill>
              <a:srgbClr val="EB8A23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8"/>
            <p:cNvSpPr/>
            <p:nvPr/>
          </p:nvSpPr>
          <p:spPr>
            <a:xfrm>
              <a:off x="10403503" y="5689096"/>
              <a:ext cx="399611" cy="399611"/>
            </a:xfrm>
            <a:prstGeom prst="rect">
              <a:avLst/>
            </a:prstGeom>
            <a:solidFill>
              <a:srgbClr val="806B5F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8"/>
            <p:cNvSpPr/>
            <p:nvPr/>
          </p:nvSpPr>
          <p:spPr>
            <a:xfrm>
              <a:off x="11333030" y="5686969"/>
              <a:ext cx="399611" cy="3996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8"/>
            <p:cNvSpPr/>
            <p:nvPr/>
          </p:nvSpPr>
          <p:spPr>
            <a:xfrm>
              <a:off x="10873671" y="5686969"/>
              <a:ext cx="399611" cy="39961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8"/>
            <p:cNvSpPr/>
            <p:nvPr/>
          </p:nvSpPr>
          <p:spPr>
            <a:xfrm>
              <a:off x="11792389" y="5686969"/>
              <a:ext cx="399611" cy="399611"/>
            </a:xfrm>
            <a:prstGeom prst="rect">
              <a:avLst/>
            </a:prstGeom>
            <a:solidFill>
              <a:srgbClr val="B5A59A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8"/>
          <p:cNvGrpSpPr/>
          <p:nvPr/>
        </p:nvGrpSpPr>
        <p:grpSpPr>
          <a:xfrm>
            <a:off x="11578446" y="6454140"/>
            <a:ext cx="407814" cy="199730"/>
            <a:chOff x="4594081" y="2529803"/>
            <a:chExt cx="3021755" cy="1479927"/>
          </a:xfrm>
        </p:grpSpPr>
        <p:sp>
          <p:nvSpPr>
            <p:cNvPr id="22" name="Google Shape;22;p8"/>
            <p:cNvSpPr/>
            <p:nvPr/>
          </p:nvSpPr>
          <p:spPr>
            <a:xfrm>
              <a:off x="4598153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7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30597"/>
                  </a:lnTo>
                  <a:cubicBezTo>
                    <a:pt x="112400" y="733855"/>
                    <a:pt x="90408" y="735484"/>
                    <a:pt x="66788" y="735484"/>
                  </a:cubicBezTo>
                  <a:cubicBezTo>
                    <a:pt x="43168" y="735484"/>
                    <a:pt x="21177" y="733855"/>
                    <a:pt x="0" y="73059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5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8"/>
            <p:cNvSpPr/>
            <p:nvPr/>
          </p:nvSpPr>
          <p:spPr>
            <a:xfrm>
              <a:off x="5086032" y="2768449"/>
              <a:ext cx="444711" cy="553852"/>
            </a:xfrm>
            <a:custGeom>
              <a:avLst/>
              <a:gdLst/>
              <a:ahLst/>
              <a:cxnLst/>
              <a:rect l="l" t="t" r="r" b="b"/>
              <a:pathLst>
                <a:path w="444711" h="553852" extrusionOk="0">
                  <a:moveTo>
                    <a:pt x="431679" y="321723"/>
                  </a:moveTo>
                  <a:lnTo>
                    <a:pt x="140092" y="321723"/>
                  </a:lnTo>
                  <a:cubicBezTo>
                    <a:pt x="142536" y="360819"/>
                    <a:pt x="151495" y="390955"/>
                    <a:pt x="166970" y="412946"/>
                  </a:cubicBezTo>
                  <a:cubicBezTo>
                    <a:pt x="182446" y="434937"/>
                    <a:pt x="210138" y="446340"/>
                    <a:pt x="250048" y="446340"/>
                  </a:cubicBezTo>
                  <a:cubicBezTo>
                    <a:pt x="290773" y="446340"/>
                    <a:pt x="338013" y="434123"/>
                    <a:pt x="390955" y="410503"/>
                  </a:cubicBezTo>
                  <a:cubicBezTo>
                    <a:pt x="411317" y="431679"/>
                    <a:pt x="424349" y="459372"/>
                    <a:pt x="430050" y="493581"/>
                  </a:cubicBezTo>
                  <a:cubicBezTo>
                    <a:pt x="373851" y="533491"/>
                    <a:pt x="306248" y="553853"/>
                    <a:pt x="227242" y="553853"/>
                  </a:cubicBezTo>
                  <a:cubicBezTo>
                    <a:pt x="152309" y="553853"/>
                    <a:pt x="96110" y="531047"/>
                    <a:pt x="57829" y="484621"/>
                  </a:cubicBezTo>
                  <a:cubicBezTo>
                    <a:pt x="19548" y="438195"/>
                    <a:pt x="0" y="369778"/>
                    <a:pt x="0" y="279370"/>
                  </a:cubicBezTo>
                  <a:cubicBezTo>
                    <a:pt x="0" y="237016"/>
                    <a:pt x="4887" y="198735"/>
                    <a:pt x="14661" y="164527"/>
                  </a:cubicBezTo>
                  <a:cubicBezTo>
                    <a:pt x="24435" y="130318"/>
                    <a:pt x="39096" y="100997"/>
                    <a:pt x="57829" y="76562"/>
                  </a:cubicBezTo>
                  <a:cubicBezTo>
                    <a:pt x="76562" y="52127"/>
                    <a:pt x="100182" y="33394"/>
                    <a:pt x="127875" y="20362"/>
                  </a:cubicBezTo>
                  <a:cubicBezTo>
                    <a:pt x="155568" y="7330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2716"/>
                  </a:cubicBezTo>
                  <a:cubicBezTo>
                    <a:pt x="405616" y="83078"/>
                    <a:pt x="420277" y="106698"/>
                    <a:pt x="430050" y="134391"/>
                  </a:cubicBezTo>
                  <a:cubicBezTo>
                    <a:pt x="439824" y="162083"/>
                    <a:pt x="444711" y="191405"/>
                    <a:pt x="444711" y="223985"/>
                  </a:cubicBezTo>
                  <a:cubicBezTo>
                    <a:pt x="444711" y="241903"/>
                    <a:pt x="443897" y="258193"/>
                    <a:pt x="441453" y="274483"/>
                  </a:cubicBezTo>
                  <a:cubicBezTo>
                    <a:pt x="438195" y="290773"/>
                    <a:pt x="434937" y="306248"/>
                    <a:pt x="431679" y="321723"/>
                  </a:cubicBezTo>
                  <a:close/>
                  <a:moveTo>
                    <a:pt x="228057" y="100182"/>
                  </a:moveTo>
                  <a:cubicBezTo>
                    <a:pt x="173486" y="100182"/>
                    <a:pt x="143350" y="141721"/>
                    <a:pt x="139278" y="224799"/>
                  </a:cubicBezTo>
                  <a:lnTo>
                    <a:pt x="314393" y="224799"/>
                  </a:lnTo>
                  <a:lnTo>
                    <a:pt x="314393" y="211767"/>
                  </a:lnTo>
                  <a:cubicBezTo>
                    <a:pt x="314393" y="177559"/>
                    <a:pt x="307062" y="150681"/>
                    <a:pt x="293216" y="130318"/>
                  </a:cubicBezTo>
                  <a:cubicBezTo>
                    <a:pt x="279370" y="109956"/>
                    <a:pt x="257379" y="100182"/>
                    <a:pt x="228057" y="100182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8"/>
            <p:cNvSpPr/>
            <p:nvPr/>
          </p:nvSpPr>
          <p:spPr>
            <a:xfrm>
              <a:off x="5614636" y="2775779"/>
              <a:ext cx="359189" cy="537562"/>
            </a:xfrm>
            <a:custGeom>
              <a:avLst/>
              <a:gdLst/>
              <a:ahLst/>
              <a:cxnLst/>
              <a:rect l="l" t="t" r="r" b="b"/>
              <a:pathLst>
                <a:path w="359189" h="537562" extrusionOk="0">
                  <a:moveTo>
                    <a:pt x="0" y="71675"/>
                  </a:moveTo>
                  <a:cubicBezTo>
                    <a:pt x="2443" y="58643"/>
                    <a:pt x="8959" y="45611"/>
                    <a:pt x="17104" y="31765"/>
                  </a:cubicBezTo>
                  <a:cubicBezTo>
                    <a:pt x="26064" y="17919"/>
                    <a:pt x="35023" y="7331"/>
                    <a:pt x="43982" y="0"/>
                  </a:cubicBezTo>
                  <a:cubicBezTo>
                    <a:pt x="100997" y="7331"/>
                    <a:pt x="140092" y="39096"/>
                    <a:pt x="161269" y="95295"/>
                  </a:cubicBezTo>
                  <a:cubicBezTo>
                    <a:pt x="188147" y="32580"/>
                    <a:pt x="232944" y="1629"/>
                    <a:pt x="295660" y="1629"/>
                  </a:cubicBezTo>
                  <a:cubicBezTo>
                    <a:pt x="319280" y="1629"/>
                    <a:pt x="339642" y="4072"/>
                    <a:pt x="359190" y="8959"/>
                  </a:cubicBezTo>
                  <a:cubicBezTo>
                    <a:pt x="359190" y="58643"/>
                    <a:pt x="347787" y="100997"/>
                    <a:pt x="324981" y="137649"/>
                  </a:cubicBezTo>
                  <a:cubicBezTo>
                    <a:pt x="314393" y="134391"/>
                    <a:pt x="298103" y="131947"/>
                    <a:pt x="276112" y="130318"/>
                  </a:cubicBezTo>
                  <a:cubicBezTo>
                    <a:pt x="235387" y="130318"/>
                    <a:pt x="201993" y="152310"/>
                    <a:pt x="176744" y="195477"/>
                  </a:cubicBezTo>
                  <a:lnTo>
                    <a:pt x="176744" y="532676"/>
                  </a:lnTo>
                  <a:cubicBezTo>
                    <a:pt x="155568" y="535934"/>
                    <a:pt x="132762" y="537563"/>
                    <a:pt x="108327" y="537563"/>
                  </a:cubicBezTo>
                  <a:cubicBezTo>
                    <a:pt x="83892" y="537563"/>
                    <a:pt x="60272" y="535934"/>
                    <a:pt x="38281" y="532676"/>
                  </a:cubicBezTo>
                  <a:lnTo>
                    <a:pt x="38281" y="180817"/>
                  </a:lnTo>
                  <a:cubicBezTo>
                    <a:pt x="39096" y="130318"/>
                    <a:pt x="26064" y="93666"/>
                    <a:pt x="0" y="7167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8"/>
            <p:cNvSpPr/>
            <p:nvPr/>
          </p:nvSpPr>
          <p:spPr>
            <a:xfrm>
              <a:off x="6052017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6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77837"/>
                  </a:lnTo>
                  <a:cubicBezTo>
                    <a:pt x="112399" y="781095"/>
                    <a:pt x="90408" y="782724"/>
                    <a:pt x="66788" y="782724"/>
                  </a:cubicBezTo>
                  <a:cubicBezTo>
                    <a:pt x="43168" y="782724"/>
                    <a:pt x="21177" y="781095"/>
                    <a:pt x="0" y="77783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4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8"/>
            <p:cNvSpPr/>
            <p:nvPr/>
          </p:nvSpPr>
          <p:spPr>
            <a:xfrm>
              <a:off x="4595710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2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1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4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8"/>
            <p:cNvSpPr/>
            <p:nvPr/>
          </p:nvSpPr>
          <p:spPr>
            <a:xfrm>
              <a:off x="4831097" y="3461579"/>
              <a:ext cx="456928" cy="540820"/>
            </a:xfrm>
            <a:custGeom>
              <a:avLst/>
              <a:gdLst/>
              <a:ahLst/>
              <a:cxnLst/>
              <a:rect l="l" t="t" r="r" b="b"/>
              <a:pathLst>
                <a:path w="456928" h="540820" extrusionOk="0">
                  <a:moveTo>
                    <a:pt x="434937" y="180817"/>
                  </a:moveTo>
                  <a:lnTo>
                    <a:pt x="434937" y="411317"/>
                  </a:lnTo>
                  <a:cubicBezTo>
                    <a:pt x="434937" y="456114"/>
                    <a:pt x="442268" y="489508"/>
                    <a:pt x="456929" y="511499"/>
                  </a:cubicBezTo>
                  <a:cubicBezTo>
                    <a:pt x="434123" y="531047"/>
                    <a:pt x="407245" y="540821"/>
                    <a:pt x="375480" y="540821"/>
                  </a:cubicBezTo>
                  <a:cubicBezTo>
                    <a:pt x="345344" y="540821"/>
                    <a:pt x="324167" y="534305"/>
                    <a:pt x="312764" y="520459"/>
                  </a:cubicBezTo>
                  <a:cubicBezTo>
                    <a:pt x="301361" y="506612"/>
                    <a:pt x="295660" y="485436"/>
                    <a:pt x="295660" y="455299"/>
                  </a:cubicBezTo>
                  <a:lnTo>
                    <a:pt x="295660" y="209324"/>
                  </a:lnTo>
                  <a:cubicBezTo>
                    <a:pt x="295660" y="177559"/>
                    <a:pt x="291587" y="155568"/>
                    <a:pt x="284257" y="142536"/>
                  </a:cubicBezTo>
                  <a:cubicBezTo>
                    <a:pt x="276112" y="129504"/>
                    <a:pt x="262266" y="123802"/>
                    <a:pt x="241089" y="123802"/>
                  </a:cubicBezTo>
                  <a:cubicBezTo>
                    <a:pt x="203622" y="123802"/>
                    <a:pt x="168599" y="140907"/>
                    <a:pt x="136834" y="174301"/>
                  </a:cubicBezTo>
                  <a:lnTo>
                    <a:pt x="136834" y="533491"/>
                  </a:lnTo>
                  <a:cubicBezTo>
                    <a:pt x="126246" y="535934"/>
                    <a:pt x="114843" y="536748"/>
                    <a:pt x="103440" y="537563"/>
                  </a:cubicBezTo>
                  <a:cubicBezTo>
                    <a:pt x="92037" y="538378"/>
                    <a:pt x="79820" y="538378"/>
                    <a:pt x="68417" y="538378"/>
                  </a:cubicBezTo>
                  <a:cubicBezTo>
                    <a:pt x="56200" y="538378"/>
                    <a:pt x="44797" y="538378"/>
                    <a:pt x="33394" y="537563"/>
                  </a:cubicBezTo>
                  <a:cubicBezTo>
                    <a:pt x="21991" y="536748"/>
                    <a:pt x="10588" y="535120"/>
                    <a:pt x="0" y="533491"/>
                  </a:cubicBezTo>
                  <a:lnTo>
                    <a:pt x="0" y="10588"/>
                  </a:lnTo>
                  <a:lnTo>
                    <a:pt x="6516" y="3258"/>
                  </a:lnTo>
                  <a:lnTo>
                    <a:pt x="59458" y="3258"/>
                  </a:lnTo>
                  <a:cubicBezTo>
                    <a:pt x="98553" y="3258"/>
                    <a:pt x="123802" y="24435"/>
                    <a:pt x="133576" y="66788"/>
                  </a:cubicBezTo>
                  <a:cubicBezTo>
                    <a:pt x="184889" y="22806"/>
                    <a:pt x="236202" y="0"/>
                    <a:pt x="286700" y="0"/>
                  </a:cubicBezTo>
                  <a:cubicBezTo>
                    <a:pt x="337199" y="0"/>
                    <a:pt x="374665" y="16290"/>
                    <a:pt x="399100" y="48869"/>
                  </a:cubicBezTo>
                  <a:cubicBezTo>
                    <a:pt x="422720" y="81449"/>
                    <a:pt x="434937" y="125431"/>
                    <a:pt x="434937" y="180817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/>
            <p:nvPr/>
          </p:nvSpPr>
          <p:spPr>
            <a:xfrm>
              <a:off x="5529114" y="3460765"/>
              <a:ext cx="461815" cy="548965"/>
            </a:xfrm>
            <a:custGeom>
              <a:avLst/>
              <a:gdLst/>
              <a:ahLst/>
              <a:cxnLst/>
              <a:rect l="l" t="t" r="r" b="b"/>
              <a:pathLst>
                <a:path w="461815" h="548965" extrusionOk="0">
                  <a:moveTo>
                    <a:pt x="461816" y="471589"/>
                  </a:moveTo>
                  <a:cubicBezTo>
                    <a:pt x="458558" y="483807"/>
                    <a:pt x="452042" y="497653"/>
                    <a:pt x="443082" y="511499"/>
                  </a:cubicBezTo>
                  <a:cubicBezTo>
                    <a:pt x="434123" y="525346"/>
                    <a:pt x="424349" y="535934"/>
                    <a:pt x="415390" y="543265"/>
                  </a:cubicBezTo>
                  <a:cubicBezTo>
                    <a:pt x="369778" y="537563"/>
                    <a:pt x="336384" y="518015"/>
                    <a:pt x="315207" y="482992"/>
                  </a:cubicBezTo>
                  <a:cubicBezTo>
                    <a:pt x="269596" y="526975"/>
                    <a:pt x="219098" y="548966"/>
                    <a:pt x="165341" y="548966"/>
                  </a:cubicBezTo>
                  <a:cubicBezTo>
                    <a:pt x="137649" y="548966"/>
                    <a:pt x="114028" y="544893"/>
                    <a:pt x="92852" y="535934"/>
                  </a:cubicBezTo>
                  <a:cubicBezTo>
                    <a:pt x="71675" y="526975"/>
                    <a:pt x="54571" y="515572"/>
                    <a:pt x="40724" y="500911"/>
                  </a:cubicBezTo>
                  <a:cubicBezTo>
                    <a:pt x="26878" y="486250"/>
                    <a:pt x="17104" y="469146"/>
                    <a:pt x="9774" y="450413"/>
                  </a:cubicBezTo>
                  <a:cubicBezTo>
                    <a:pt x="3258" y="431679"/>
                    <a:pt x="0" y="412132"/>
                    <a:pt x="0" y="391769"/>
                  </a:cubicBezTo>
                  <a:cubicBezTo>
                    <a:pt x="0" y="362448"/>
                    <a:pt x="4887" y="336384"/>
                    <a:pt x="15475" y="314393"/>
                  </a:cubicBezTo>
                  <a:cubicBezTo>
                    <a:pt x="26064" y="292402"/>
                    <a:pt x="39910" y="273668"/>
                    <a:pt x="58643" y="259008"/>
                  </a:cubicBezTo>
                  <a:cubicBezTo>
                    <a:pt x="77376" y="244347"/>
                    <a:pt x="99368" y="232944"/>
                    <a:pt x="123802" y="225614"/>
                  </a:cubicBezTo>
                  <a:cubicBezTo>
                    <a:pt x="149052" y="218283"/>
                    <a:pt x="175930" y="214211"/>
                    <a:pt x="206066" y="214211"/>
                  </a:cubicBezTo>
                  <a:cubicBezTo>
                    <a:pt x="244347" y="214211"/>
                    <a:pt x="273668" y="215025"/>
                    <a:pt x="294845" y="217469"/>
                  </a:cubicBezTo>
                  <a:lnTo>
                    <a:pt x="294845" y="188147"/>
                  </a:lnTo>
                  <a:cubicBezTo>
                    <a:pt x="294845" y="135205"/>
                    <a:pt x="268781" y="108327"/>
                    <a:pt x="216654" y="108327"/>
                  </a:cubicBezTo>
                  <a:cubicBezTo>
                    <a:pt x="181631" y="108327"/>
                    <a:pt x="127875" y="120545"/>
                    <a:pt x="56200" y="144979"/>
                  </a:cubicBezTo>
                  <a:cubicBezTo>
                    <a:pt x="36652" y="122988"/>
                    <a:pt x="24435" y="90408"/>
                    <a:pt x="20362" y="47241"/>
                  </a:cubicBezTo>
                  <a:cubicBezTo>
                    <a:pt x="95295" y="15475"/>
                    <a:pt x="171857" y="0"/>
                    <a:pt x="251677" y="0"/>
                  </a:cubicBezTo>
                  <a:cubicBezTo>
                    <a:pt x="304619" y="0"/>
                    <a:pt x="347787" y="14661"/>
                    <a:pt x="381995" y="43982"/>
                  </a:cubicBezTo>
                  <a:cubicBezTo>
                    <a:pt x="416204" y="73304"/>
                    <a:pt x="432494" y="118101"/>
                    <a:pt x="432494" y="177559"/>
                  </a:cubicBezTo>
                  <a:lnTo>
                    <a:pt x="432494" y="393399"/>
                  </a:lnTo>
                  <a:cubicBezTo>
                    <a:pt x="432494" y="430865"/>
                    <a:pt x="442268" y="456114"/>
                    <a:pt x="461816" y="471589"/>
                  </a:cubicBezTo>
                  <a:close/>
                  <a:moveTo>
                    <a:pt x="195477" y="444711"/>
                  </a:moveTo>
                  <a:cubicBezTo>
                    <a:pt x="230501" y="444711"/>
                    <a:pt x="263894" y="429236"/>
                    <a:pt x="294845" y="398285"/>
                  </a:cubicBezTo>
                  <a:lnTo>
                    <a:pt x="294845" y="307063"/>
                  </a:lnTo>
                  <a:cubicBezTo>
                    <a:pt x="283442" y="306248"/>
                    <a:pt x="272854" y="305434"/>
                    <a:pt x="262266" y="304619"/>
                  </a:cubicBezTo>
                  <a:cubicBezTo>
                    <a:pt x="251677" y="303805"/>
                    <a:pt x="241089" y="303805"/>
                    <a:pt x="231315" y="303805"/>
                  </a:cubicBezTo>
                  <a:cubicBezTo>
                    <a:pt x="200364" y="303805"/>
                    <a:pt x="176744" y="309506"/>
                    <a:pt x="160454" y="320909"/>
                  </a:cubicBezTo>
                  <a:cubicBezTo>
                    <a:pt x="144165" y="332312"/>
                    <a:pt x="136020" y="351859"/>
                    <a:pt x="136020" y="377923"/>
                  </a:cubicBezTo>
                  <a:cubicBezTo>
                    <a:pt x="136020" y="399100"/>
                    <a:pt x="140907" y="415390"/>
                    <a:pt x="151495" y="426792"/>
                  </a:cubicBezTo>
                  <a:cubicBezTo>
                    <a:pt x="162083" y="438195"/>
                    <a:pt x="177559" y="444711"/>
                    <a:pt x="195477" y="444711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8"/>
            <p:cNvSpPr/>
            <p:nvPr/>
          </p:nvSpPr>
          <p:spPr>
            <a:xfrm>
              <a:off x="6048759" y="3459950"/>
              <a:ext cx="428421" cy="549780"/>
            </a:xfrm>
            <a:custGeom>
              <a:avLst/>
              <a:gdLst/>
              <a:ahLst/>
              <a:cxnLst/>
              <a:rect l="l" t="t" r="r" b="b"/>
              <a:pathLst>
                <a:path w="428421" h="549780" extrusionOk="0">
                  <a:moveTo>
                    <a:pt x="302175" y="231315"/>
                  </a:moveTo>
                  <a:cubicBezTo>
                    <a:pt x="302175" y="189776"/>
                    <a:pt x="297289" y="158011"/>
                    <a:pt x="286700" y="136020"/>
                  </a:cubicBezTo>
                  <a:cubicBezTo>
                    <a:pt x="276926" y="114029"/>
                    <a:pt x="255750" y="103440"/>
                    <a:pt x="225613" y="103440"/>
                  </a:cubicBezTo>
                  <a:cubicBezTo>
                    <a:pt x="169414" y="103440"/>
                    <a:pt x="141721" y="161269"/>
                    <a:pt x="141721" y="276926"/>
                  </a:cubicBezTo>
                  <a:cubicBezTo>
                    <a:pt x="141721" y="333941"/>
                    <a:pt x="149866" y="375480"/>
                    <a:pt x="166156" y="401543"/>
                  </a:cubicBezTo>
                  <a:cubicBezTo>
                    <a:pt x="182446" y="427607"/>
                    <a:pt x="208509" y="440639"/>
                    <a:pt x="244347" y="440639"/>
                  </a:cubicBezTo>
                  <a:cubicBezTo>
                    <a:pt x="262265" y="440639"/>
                    <a:pt x="281813" y="436566"/>
                    <a:pt x="302990" y="429236"/>
                  </a:cubicBezTo>
                  <a:cubicBezTo>
                    <a:pt x="324167" y="421906"/>
                    <a:pt x="346158" y="409688"/>
                    <a:pt x="368149" y="392584"/>
                  </a:cubicBezTo>
                  <a:cubicBezTo>
                    <a:pt x="379552" y="399914"/>
                    <a:pt x="390140" y="411317"/>
                    <a:pt x="401543" y="426793"/>
                  </a:cubicBezTo>
                  <a:cubicBezTo>
                    <a:pt x="412131" y="442268"/>
                    <a:pt x="419462" y="457743"/>
                    <a:pt x="421905" y="471590"/>
                  </a:cubicBezTo>
                  <a:cubicBezTo>
                    <a:pt x="398285" y="495210"/>
                    <a:pt x="368964" y="514757"/>
                    <a:pt x="333941" y="528604"/>
                  </a:cubicBezTo>
                  <a:cubicBezTo>
                    <a:pt x="298917" y="543265"/>
                    <a:pt x="262265" y="549780"/>
                    <a:pt x="224799" y="549780"/>
                  </a:cubicBezTo>
                  <a:cubicBezTo>
                    <a:pt x="150681" y="549780"/>
                    <a:pt x="94481" y="524531"/>
                    <a:pt x="57014" y="474847"/>
                  </a:cubicBezTo>
                  <a:cubicBezTo>
                    <a:pt x="18733" y="425164"/>
                    <a:pt x="0" y="355932"/>
                    <a:pt x="0" y="268781"/>
                  </a:cubicBezTo>
                  <a:cubicBezTo>
                    <a:pt x="0" y="223985"/>
                    <a:pt x="6516" y="184889"/>
                    <a:pt x="18733" y="151495"/>
                  </a:cubicBezTo>
                  <a:cubicBezTo>
                    <a:pt x="30950" y="118101"/>
                    <a:pt x="48055" y="90408"/>
                    <a:pt x="69232" y="67603"/>
                  </a:cubicBezTo>
                  <a:cubicBezTo>
                    <a:pt x="90408" y="45611"/>
                    <a:pt x="114843" y="28507"/>
                    <a:pt x="141721" y="17104"/>
                  </a:cubicBezTo>
                  <a:cubicBezTo>
                    <a:pt x="168599" y="5702"/>
                    <a:pt x="197106" y="0"/>
                    <a:pt x="226428" y="0"/>
                  </a:cubicBezTo>
                  <a:cubicBezTo>
                    <a:pt x="257378" y="0"/>
                    <a:pt x="285071" y="4072"/>
                    <a:pt x="310320" y="13032"/>
                  </a:cubicBezTo>
                  <a:cubicBezTo>
                    <a:pt x="335569" y="21991"/>
                    <a:pt x="356746" y="33394"/>
                    <a:pt x="373851" y="48869"/>
                  </a:cubicBezTo>
                  <a:cubicBezTo>
                    <a:pt x="390955" y="63530"/>
                    <a:pt x="404801" y="81449"/>
                    <a:pt x="413760" y="101811"/>
                  </a:cubicBezTo>
                  <a:cubicBezTo>
                    <a:pt x="423534" y="122173"/>
                    <a:pt x="428421" y="143350"/>
                    <a:pt x="428421" y="165341"/>
                  </a:cubicBezTo>
                  <a:cubicBezTo>
                    <a:pt x="428421" y="187333"/>
                    <a:pt x="422720" y="205251"/>
                    <a:pt x="411317" y="217469"/>
                  </a:cubicBezTo>
                  <a:cubicBezTo>
                    <a:pt x="399914" y="229686"/>
                    <a:pt x="381995" y="236202"/>
                    <a:pt x="359190" y="236202"/>
                  </a:cubicBezTo>
                  <a:cubicBezTo>
                    <a:pt x="336384" y="237016"/>
                    <a:pt x="317651" y="234573"/>
                    <a:pt x="302175" y="231315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8"/>
            <p:cNvSpPr/>
            <p:nvPr/>
          </p:nvSpPr>
          <p:spPr>
            <a:xfrm>
              <a:off x="6504058" y="3320673"/>
              <a:ext cx="355931" cy="678469"/>
            </a:xfrm>
            <a:custGeom>
              <a:avLst/>
              <a:gdLst/>
              <a:ahLst/>
              <a:cxnLst/>
              <a:rect l="l" t="t" r="r" b="b"/>
              <a:pathLst>
                <a:path w="355931" h="678469" extrusionOk="0">
                  <a:moveTo>
                    <a:pt x="349416" y="139277"/>
                  </a:moveTo>
                  <a:cubicBezTo>
                    <a:pt x="353488" y="156382"/>
                    <a:pt x="355932" y="172672"/>
                    <a:pt x="355932" y="188961"/>
                  </a:cubicBezTo>
                  <a:cubicBezTo>
                    <a:pt x="355932" y="205251"/>
                    <a:pt x="353488" y="221541"/>
                    <a:pt x="349416" y="238645"/>
                  </a:cubicBezTo>
                  <a:lnTo>
                    <a:pt x="221541" y="236202"/>
                  </a:lnTo>
                  <a:lnTo>
                    <a:pt x="221541" y="522902"/>
                  </a:lnTo>
                  <a:cubicBezTo>
                    <a:pt x="221541" y="555482"/>
                    <a:pt x="237016" y="571771"/>
                    <a:pt x="267152" y="571771"/>
                  </a:cubicBezTo>
                  <a:lnTo>
                    <a:pt x="332312" y="571771"/>
                  </a:lnTo>
                  <a:cubicBezTo>
                    <a:pt x="339642" y="592948"/>
                    <a:pt x="342900" y="613310"/>
                    <a:pt x="342900" y="632044"/>
                  </a:cubicBezTo>
                  <a:cubicBezTo>
                    <a:pt x="342900" y="650777"/>
                    <a:pt x="342085" y="663809"/>
                    <a:pt x="339642" y="668696"/>
                  </a:cubicBezTo>
                  <a:cubicBezTo>
                    <a:pt x="296474" y="675212"/>
                    <a:pt x="254121" y="678470"/>
                    <a:pt x="212582" y="678470"/>
                  </a:cubicBezTo>
                  <a:cubicBezTo>
                    <a:pt x="127875" y="678470"/>
                    <a:pt x="85521" y="635302"/>
                    <a:pt x="85521" y="549780"/>
                  </a:cubicBezTo>
                  <a:lnTo>
                    <a:pt x="85521" y="237831"/>
                  </a:lnTo>
                  <a:lnTo>
                    <a:pt x="4887" y="238645"/>
                  </a:lnTo>
                  <a:cubicBezTo>
                    <a:pt x="1629" y="224799"/>
                    <a:pt x="0" y="207695"/>
                    <a:pt x="0" y="188961"/>
                  </a:cubicBezTo>
                  <a:cubicBezTo>
                    <a:pt x="0" y="170228"/>
                    <a:pt x="1629" y="153124"/>
                    <a:pt x="4887" y="139277"/>
                  </a:cubicBezTo>
                  <a:lnTo>
                    <a:pt x="85521" y="140092"/>
                  </a:lnTo>
                  <a:lnTo>
                    <a:pt x="85521" y="72490"/>
                  </a:lnTo>
                  <a:cubicBezTo>
                    <a:pt x="85521" y="41539"/>
                    <a:pt x="91223" y="31765"/>
                    <a:pt x="102626" y="18733"/>
                  </a:cubicBezTo>
                  <a:cubicBezTo>
                    <a:pt x="114028" y="5701"/>
                    <a:pt x="133576" y="0"/>
                    <a:pt x="160454" y="0"/>
                  </a:cubicBezTo>
                  <a:lnTo>
                    <a:pt x="213396" y="0"/>
                  </a:lnTo>
                  <a:lnTo>
                    <a:pt x="220727" y="6516"/>
                  </a:lnTo>
                  <a:lnTo>
                    <a:pt x="220727" y="140907"/>
                  </a:lnTo>
                  <a:lnTo>
                    <a:pt x="349416" y="139277"/>
                  </a:ln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8"/>
            <p:cNvSpPr/>
            <p:nvPr/>
          </p:nvSpPr>
          <p:spPr>
            <a:xfrm>
              <a:off x="7171125" y="3460765"/>
              <a:ext cx="444711" cy="546522"/>
            </a:xfrm>
            <a:custGeom>
              <a:avLst/>
              <a:gdLst/>
              <a:ahLst/>
              <a:cxnLst/>
              <a:rect l="l" t="t" r="r" b="b"/>
              <a:pathLst>
                <a:path w="444711" h="546522" extrusionOk="0">
                  <a:moveTo>
                    <a:pt x="431679" y="317651"/>
                  </a:moveTo>
                  <a:lnTo>
                    <a:pt x="140092" y="317651"/>
                  </a:lnTo>
                  <a:cubicBezTo>
                    <a:pt x="142536" y="355932"/>
                    <a:pt x="151495" y="386068"/>
                    <a:pt x="166970" y="408059"/>
                  </a:cubicBezTo>
                  <a:cubicBezTo>
                    <a:pt x="182446" y="430051"/>
                    <a:pt x="210138" y="440639"/>
                    <a:pt x="250048" y="440639"/>
                  </a:cubicBezTo>
                  <a:cubicBezTo>
                    <a:pt x="290773" y="440639"/>
                    <a:pt x="338013" y="429236"/>
                    <a:pt x="390955" y="404801"/>
                  </a:cubicBezTo>
                  <a:cubicBezTo>
                    <a:pt x="411317" y="425978"/>
                    <a:pt x="424349" y="452856"/>
                    <a:pt x="430050" y="487065"/>
                  </a:cubicBezTo>
                  <a:cubicBezTo>
                    <a:pt x="373851" y="526975"/>
                    <a:pt x="306248" y="546522"/>
                    <a:pt x="227242" y="546522"/>
                  </a:cubicBezTo>
                  <a:cubicBezTo>
                    <a:pt x="152310" y="546522"/>
                    <a:pt x="96110" y="523717"/>
                    <a:pt x="57829" y="478105"/>
                  </a:cubicBezTo>
                  <a:cubicBezTo>
                    <a:pt x="19548" y="432494"/>
                    <a:pt x="0" y="364891"/>
                    <a:pt x="0" y="275298"/>
                  </a:cubicBezTo>
                  <a:cubicBezTo>
                    <a:pt x="0" y="233759"/>
                    <a:pt x="4887" y="195477"/>
                    <a:pt x="14661" y="162083"/>
                  </a:cubicBezTo>
                  <a:cubicBezTo>
                    <a:pt x="24435" y="128689"/>
                    <a:pt x="39095" y="99368"/>
                    <a:pt x="57829" y="75748"/>
                  </a:cubicBezTo>
                  <a:cubicBezTo>
                    <a:pt x="76562" y="52127"/>
                    <a:pt x="100182" y="33394"/>
                    <a:pt x="127875" y="19548"/>
                  </a:cubicBezTo>
                  <a:cubicBezTo>
                    <a:pt x="155568" y="6516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1901"/>
                  </a:cubicBezTo>
                  <a:cubicBezTo>
                    <a:pt x="405616" y="81449"/>
                    <a:pt x="420277" y="105069"/>
                    <a:pt x="430050" y="131947"/>
                  </a:cubicBezTo>
                  <a:cubicBezTo>
                    <a:pt x="439824" y="158825"/>
                    <a:pt x="444711" y="188962"/>
                    <a:pt x="444711" y="220727"/>
                  </a:cubicBezTo>
                  <a:cubicBezTo>
                    <a:pt x="444711" y="237831"/>
                    <a:pt x="443897" y="254935"/>
                    <a:pt x="441453" y="270411"/>
                  </a:cubicBezTo>
                  <a:cubicBezTo>
                    <a:pt x="438195" y="286700"/>
                    <a:pt x="434937" y="302176"/>
                    <a:pt x="431679" y="317651"/>
                  </a:cubicBezTo>
                  <a:close/>
                  <a:moveTo>
                    <a:pt x="228057" y="98553"/>
                  </a:moveTo>
                  <a:cubicBezTo>
                    <a:pt x="173486" y="98553"/>
                    <a:pt x="143350" y="139278"/>
                    <a:pt x="139278" y="221541"/>
                  </a:cubicBezTo>
                  <a:lnTo>
                    <a:pt x="314393" y="221541"/>
                  </a:lnTo>
                  <a:lnTo>
                    <a:pt x="314393" y="209324"/>
                  </a:lnTo>
                  <a:cubicBezTo>
                    <a:pt x="314393" y="175930"/>
                    <a:pt x="307063" y="149052"/>
                    <a:pt x="293216" y="128689"/>
                  </a:cubicBezTo>
                  <a:cubicBezTo>
                    <a:pt x="279370" y="109142"/>
                    <a:pt x="257379" y="98553"/>
                    <a:pt x="228057" y="98553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8"/>
            <p:cNvSpPr/>
            <p:nvPr/>
          </p:nvSpPr>
          <p:spPr>
            <a:xfrm>
              <a:off x="4594081" y="3519408"/>
              <a:ext cx="138463" cy="481363"/>
            </a:xfrm>
            <a:custGeom>
              <a:avLst/>
              <a:gdLst/>
              <a:ahLst/>
              <a:cxnLst/>
              <a:rect l="l" t="t" r="r" b="b"/>
              <a:pathLst>
                <a:path w="138463" h="481363" extrusionOk="0">
                  <a:moveTo>
                    <a:pt x="68417" y="0"/>
                  </a:moveTo>
                  <a:cubicBezTo>
                    <a:pt x="80634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34308"/>
                  </a:lnTo>
                  <a:lnTo>
                    <a:pt x="138463" y="139278"/>
                  </a:lnTo>
                  <a:lnTo>
                    <a:pt x="138463" y="476476"/>
                  </a:lnTo>
                  <a:cubicBezTo>
                    <a:pt x="127874" y="478105"/>
                    <a:pt x="116472" y="479734"/>
                    <a:pt x="105069" y="480549"/>
                  </a:cubicBezTo>
                  <a:cubicBezTo>
                    <a:pt x="93666" y="481363"/>
                    <a:pt x="81448" y="481363"/>
                    <a:pt x="70046" y="481363"/>
                  </a:cubicBezTo>
                  <a:cubicBezTo>
                    <a:pt x="57828" y="481363"/>
                    <a:pt x="46425" y="481363"/>
                    <a:pt x="35023" y="480549"/>
                  </a:cubicBezTo>
                  <a:cubicBezTo>
                    <a:pt x="23620" y="479734"/>
                    <a:pt x="12217" y="478920"/>
                    <a:pt x="814" y="476476"/>
                  </a:cubicBezTo>
                  <a:lnTo>
                    <a:pt x="814" y="380892"/>
                  </a:lnTo>
                  <a:lnTo>
                    <a:pt x="0" y="381181"/>
                  </a:lnTo>
                  <a:lnTo>
                    <a:pt x="0" y="4887"/>
                  </a:lnTo>
                  <a:cubicBezTo>
                    <a:pt x="10588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8"/>
            <p:cNvSpPr/>
            <p:nvPr/>
          </p:nvSpPr>
          <p:spPr>
            <a:xfrm>
              <a:off x="6945511" y="3518592"/>
              <a:ext cx="137649" cy="479734"/>
            </a:xfrm>
            <a:custGeom>
              <a:avLst/>
              <a:gdLst/>
              <a:ahLst/>
              <a:cxnLst/>
              <a:rect l="l" t="t" r="r" b="b"/>
              <a:pathLst>
                <a:path w="137649" h="479734" extrusionOk="0">
                  <a:moveTo>
                    <a:pt x="68417" y="0"/>
                  </a:moveTo>
                  <a:cubicBezTo>
                    <a:pt x="80635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53938"/>
                  </a:lnTo>
                  <a:lnTo>
                    <a:pt x="137649" y="344529"/>
                  </a:lnTo>
                  <a:lnTo>
                    <a:pt x="137649" y="475662"/>
                  </a:lnTo>
                  <a:cubicBezTo>
                    <a:pt x="127060" y="477291"/>
                    <a:pt x="115658" y="478919"/>
                    <a:pt x="104255" y="478919"/>
                  </a:cubicBezTo>
                  <a:cubicBezTo>
                    <a:pt x="92852" y="479734"/>
                    <a:pt x="80635" y="479734"/>
                    <a:pt x="69232" y="479734"/>
                  </a:cubicBezTo>
                  <a:cubicBezTo>
                    <a:pt x="57014" y="479734"/>
                    <a:pt x="45611" y="479734"/>
                    <a:pt x="34209" y="478919"/>
                  </a:cubicBezTo>
                  <a:cubicBezTo>
                    <a:pt x="22806" y="478105"/>
                    <a:pt x="11403" y="477291"/>
                    <a:pt x="0" y="475662"/>
                  </a:cubicBezTo>
                  <a:lnTo>
                    <a:pt x="0" y="395842"/>
                  </a:lnTo>
                  <a:lnTo>
                    <a:pt x="0" y="195477"/>
                  </a:lnTo>
                  <a:lnTo>
                    <a:pt x="0" y="4887"/>
                  </a:lnTo>
                  <a:cubicBezTo>
                    <a:pt x="10589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8"/>
            <p:cNvSpPr/>
            <p:nvPr/>
          </p:nvSpPr>
          <p:spPr>
            <a:xfrm>
              <a:off x="6945511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3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2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5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>
          <p15:clr>
            <a:srgbClr val="A4A3A4"/>
          </p15:clr>
        </p15:guide>
        <p15:guide id="2" pos="388">
          <p15:clr>
            <a:srgbClr val="A4A3A4"/>
          </p15:clr>
        </p15:guide>
        <p15:guide id="3" orient="horz" pos="384">
          <p15:clr>
            <a:srgbClr val="A4A3A4"/>
          </p15:clr>
        </p15:guide>
        <p15:guide id="4" orient="horz" pos="687">
          <p15:clr>
            <a:srgbClr val="A4A3A4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3929">
          <p15:clr>
            <a:srgbClr val="A4A3A4"/>
          </p15:clr>
        </p15:guide>
        <p15:guide id="10" pos="7287">
          <p15:clr>
            <a:srgbClr val="A4A3A4"/>
          </p15:clr>
        </p15:guide>
        <p15:guide id="11" orient="horz" pos="419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11457" b="11457"/>
          <a:stretch/>
        </p:blipFill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/>
          <p:cNvSpPr txBox="1">
            <a:spLocks noGrp="1"/>
          </p:cNvSpPr>
          <p:nvPr>
            <p:ph type="body" idx="1"/>
          </p:nvPr>
        </p:nvSpPr>
        <p:spPr>
          <a:xfrm>
            <a:off x="1337328" y="1714347"/>
            <a:ext cx="9509405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 dirty="0"/>
              <a:t>Kliniek biedt noodhulp aan vluchtelingen uit Myanmar</a:t>
            </a:r>
          </a:p>
        </p:txBody>
      </p:sp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  <p:sp>
        <p:nvSpPr>
          <p:cNvPr id="394" name="Google Shape;394;p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nl-NL"/>
              <a:t>Powerpoint Mae Tao kliniek voor hulp aan vluchtelingen uit Myanmar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/>
              <a:t>In Myanmar vindt een vergeten ramp plaats. Door het </a:t>
            </a:r>
            <a:endParaRPr lang="en-US"/>
          </a:p>
          <a:p>
            <a:pPr marL="0" indent="0" algn="ctr"/>
            <a:r>
              <a:rPr lang="nl-NL"/>
              <a:t>voortdurende geweld zijn miljoenen mensen op de vlucht geslagen: </a:t>
            </a:r>
            <a:endParaRPr lang="en-US"/>
          </a:p>
          <a:p>
            <a:pPr marL="0" indent="0" algn="ctr"/>
            <a:r>
              <a:rPr lang="nl-NL"/>
              <a:t>in eigen land of net over de grens in buurland </a:t>
            </a:r>
            <a:r>
              <a:rPr lang="nl-NL" dirty="0"/>
              <a:t>Thailand.</a:t>
            </a:r>
            <a:endParaRPr lang="en-US"/>
          </a:p>
        </p:txBody>
      </p:sp>
      <p:sp>
        <p:nvSpPr>
          <p:cNvPr id="408" name="Google Shape;408;p6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3658" b="3658"/>
          <a:stretch/>
        </p:blipFill>
        <p:spPr>
          <a:xfrm>
            <a:off x="6182266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90A92A8-173D-F75E-A8F1-29ED8D301351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/>
          <a:srcRect l="2042" r="2042"/>
          <a:stretch/>
        </p:blipFill>
        <p:spPr>
          <a:xfrm>
            <a:off x="615950" y="609600"/>
            <a:ext cx="5386388" cy="37433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F3CB174F-A507-CE99-3C1D-301C0AFC6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6778193F-C399-EA29-F77F-7152AE7E86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/>
            <a:r>
              <a:rPr lang="nl-NL" dirty="0"/>
              <a:t>Veel vrouwen en kinderen komen ondervoed aan op de nieuwe plek. </a:t>
            </a:r>
            <a:r>
              <a:rPr lang="nl-NL"/>
              <a:t>Ze verbouwden hun eigen voedsel. Nu dat </a:t>
            </a:r>
            <a:r>
              <a:rPr lang="nl-NL" dirty="0"/>
              <a:t>gebombardeerd is, is er niets meer te eten. Ze moeten elders een nieuw bestaan opbouwen.</a:t>
            </a:r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B12D3E8E-CCFA-07B0-2AF0-CBE5825E30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AF031D70-30A6-2792-D960-9C2C9D1C49A3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3658" b="3658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033B5598-E013-706A-2300-C12023795E47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3652" b="3652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0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7E416696-E7AC-DE01-3EF6-AF1BB4FC9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3D2300F1-053B-75A5-DF2F-E08F9A19B9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/>
            <a:r>
              <a:rPr lang="nl-NL" dirty="0"/>
              <a:t>In Thailand, net over de grens, biedt Naw Padoe Paw in de Mae Tao-kliniek hulp aan vluchtelingen. Ze behandelen hier 300 mensen per </a:t>
            </a:r>
            <a:r>
              <a:rPr lang="nl-NL"/>
              <a:t>dag. Mensen die zonder geld aankomen, krijgen toch medische zorg.</a:t>
            </a:r>
            <a:endParaRPr lang="en-US" dirty="0"/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D9D7115D-27C6-86C9-61B6-A0416274F7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1C163432-543A-2C13-B411-D13519D89494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3668" b="3668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B47213D8-2A33-C8AE-D409-BE684469D782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3470" b="3470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474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059" r="2059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endParaRPr lang="nl-NL" dirty="0"/>
          </a:p>
          <a:p>
            <a:pPr marL="0" indent="0"/>
            <a:r>
              <a:rPr lang="nl-NL"/>
              <a:t>Vanuit mobiele posten biedt </a:t>
            </a:r>
          </a:p>
          <a:p>
            <a:pPr marL="0" indent="0"/>
            <a:r>
              <a:rPr lang="nl-NL"/>
              <a:t>de </a:t>
            </a:r>
            <a:r>
              <a:rPr lang="nl-NL" dirty="0"/>
              <a:t>kliniek </a:t>
            </a:r>
          </a:p>
          <a:p>
            <a:pPr marL="0" indent="0"/>
            <a:r>
              <a:rPr lang="nl-NL" dirty="0"/>
              <a:t>hulp bij bevallingen, medische noodhulp, </a:t>
            </a:r>
            <a:r>
              <a:rPr lang="nl-NL"/>
              <a:t>fysiotherapie en </a:t>
            </a:r>
            <a:r>
              <a:rPr lang="nl-NL" dirty="0"/>
              <a:t>gezondheids-</a:t>
            </a:r>
          </a:p>
          <a:p>
            <a:pPr marL="0" indent="0"/>
            <a:r>
              <a:rPr lang="nl-NL"/>
              <a:t>voorlichting. </a:t>
            </a:r>
            <a:endParaRPr lang="nl-NL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/>
          </a:p>
        </p:txBody>
      </p:sp>
      <p:sp>
        <p:nvSpPr>
          <p:cNvPr id="401" name="Google Shape;401;p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B6128DC2-B039-7A86-331F-D399EA823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6D60B442-67FA-1084-09DA-05E8B5774E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 dirty="0"/>
              <a:t>Vincent (19) verloor zijn oog en been toen hij op een landmijn stapte. </a:t>
            </a:r>
            <a:r>
              <a:rPr lang="nl-NL"/>
              <a:t>Hij kreeg een kunstbeen en hoopt op een nieuw oog. </a:t>
            </a:r>
            <a:endParaRPr lang="en-US"/>
          </a:p>
          <a:p>
            <a:pPr marL="0" indent="0" algn="ctr"/>
            <a:r>
              <a:rPr lang="nl-NL"/>
              <a:t>Ieder jaar leren 18 studenten protheses maken voor alle gewonden.</a:t>
            </a:r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391CB602-82BC-39C0-79B4-0F61A7EE1E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AB3F313F-79F5-7949-9F17-FA4C89450356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3658" b="3658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68341EC4-F89F-5DD7-1E47-FA3EE258406D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3658" b="3658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94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610BFB08-1F38-6BB2-C454-CAC4002E5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BD2BF16A-2038-61E5-2D08-897551EF06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/>
              <a:t>Vluchtelingen uit Myanmar kunnen hun eigen taal spreken in de kliniek. Ze hoeven niet </a:t>
            </a:r>
            <a:r>
              <a:rPr lang="nl-NL" dirty="0"/>
              <a:t>bang te zijn opgepakt te worden. </a:t>
            </a:r>
            <a:endParaRPr lang="en-US"/>
          </a:p>
          <a:p>
            <a:pPr marL="0" indent="0" algn="ctr"/>
            <a:r>
              <a:rPr lang="nl-NL"/>
              <a:t>Ze krijgen ook hulp om hun pas geboren baby te laten registreren.</a:t>
            </a:r>
            <a:endParaRPr lang="nl-NL" dirty="0"/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AF15E51D-5AA7-CE5E-32BF-A12297734C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4382474D-390D-1982-CCC3-4C2E7A1CA630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3658" b="3658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E85C1091-1910-5C57-23F9-1C4136A16B4A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5350" b="5350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90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CBFA304A-9D35-DD14-2942-59505663B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>
            <a:extLst>
              <a:ext uri="{FF2B5EF4-FFF2-40B4-BE49-F238E27FC236}">
                <a16:creationId xmlns:a16="http://schemas.microsoft.com/office/drawing/2014/main" id="{3AD7FF0E-0ABC-D411-173F-EC82675A5C49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994" r="994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>
            <a:extLst>
              <a:ext uri="{FF2B5EF4-FFF2-40B4-BE49-F238E27FC236}">
                <a16:creationId xmlns:a16="http://schemas.microsoft.com/office/drawing/2014/main" id="{2EF2587B-8BE1-8F40-66FD-191C14D97E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r>
              <a:rPr lang="nl-NL" dirty="0"/>
              <a:t>Kinderen zonder registratiepapieren krijgen een geboortebewijs. </a:t>
            </a:r>
            <a:br>
              <a:rPr lang="nl-NL" dirty="0"/>
            </a:br>
            <a:r>
              <a:rPr lang="nl-NL" dirty="0"/>
              <a:t>Dat is heel belangrijk, want daarmee krijgen </a:t>
            </a:r>
            <a:r>
              <a:rPr lang="nl-NL"/>
              <a:t>ze recht op</a:t>
            </a:r>
            <a:r>
              <a:rPr lang="nl-NL" dirty="0"/>
              <a:t> gezondheidszorg </a:t>
            </a:r>
            <a:br>
              <a:rPr lang="nl-NL" dirty="0"/>
            </a:br>
            <a:r>
              <a:rPr lang="nl-NL"/>
              <a:t>en </a:t>
            </a:r>
            <a:r>
              <a:rPr lang="nl-NL" dirty="0"/>
              <a:t>onderwijs. </a:t>
            </a:r>
          </a:p>
          <a:p>
            <a:pPr marL="0" indent="0"/>
            <a:endParaRPr lang="nl-NL">
              <a:solidFill>
                <a:srgbClr val="FFFFFF"/>
              </a:solidFill>
            </a:endParaRPr>
          </a:p>
        </p:txBody>
      </p:sp>
      <p:sp>
        <p:nvSpPr>
          <p:cNvPr id="401" name="Google Shape;401;p4">
            <a:extLst>
              <a:ext uri="{FF2B5EF4-FFF2-40B4-BE49-F238E27FC236}">
                <a16:creationId xmlns:a16="http://schemas.microsoft.com/office/drawing/2014/main" id="{85A36309-DBE9-FE63-F3D2-EB79E5E980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5579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F651DE11-2FEE-D6C0-A171-D2BE73220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>
            <a:extLst>
              <a:ext uri="{FF2B5EF4-FFF2-40B4-BE49-F238E27FC236}">
                <a16:creationId xmlns:a16="http://schemas.microsoft.com/office/drawing/2014/main" id="{D3E789FC-C827-AA89-75F7-105FA103B02F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10889" b="10889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>
            <a:extLst>
              <a:ext uri="{FF2B5EF4-FFF2-40B4-BE49-F238E27FC236}">
                <a16:creationId xmlns:a16="http://schemas.microsoft.com/office/drawing/2014/main" id="{4CB8BCDB-4A22-930D-C959-4141592354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r>
              <a:rPr lang="nl-NL"/>
              <a:t>Namens de moeder van Wi uit Myanmar: </a:t>
            </a:r>
            <a:br>
              <a:rPr lang="nl-NL" dirty="0"/>
            </a:br>
            <a:br>
              <a:rPr lang="nl-NL" dirty="0"/>
            </a:br>
            <a:r>
              <a:rPr lang="nl-NL"/>
              <a:t>Bedankt voor</a:t>
            </a:r>
            <a:endParaRPr lang="en-US"/>
          </a:p>
          <a:p>
            <a:pPr marL="0" indent="0"/>
            <a:r>
              <a:rPr lang="nl-NL"/>
              <a:t>je steun aan </a:t>
            </a:r>
            <a:br>
              <a:rPr lang="nl-NL" dirty="0"/>
            </a:br>
            <a:r>
              <a:rPr lang="nl-NL"/>
              <a:t>het programma noodhulp van</a:t>
            </a:r>
            <a:br>
              <a:rPr lang="nl-NL" dirty="0"/>
            </a:br>
            <a:r>
              <a:rPr lang="nl-NL"/>
              <a:t>Kerk in Actie.</a:t>
            </a:r>
            <a:endParaRPr lang="nl-NL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/>
          </a:p>
        </p:txBody>
      </p:sp>
      <p:sp>
        <p:nvSpPr>
          <p:cNvPr id="401" name="Google Shape;401;p4">
            <a:extLst>
              <a:ext uri="{FF2B5EF4-FFF2-40B4-BE49-F238E27FC236}">
                <a16:creationId xmlns:a16="http://schemas.microsoft.com/office/drawing/2014/main" id="{C2BD1B18-CA44-60BE-16AC-275DEA751D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052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laats hier je bedrijfsnaam">
  <a:themeElements>
    <a:clrScheme name="STARTDOCUMENTEN">
      <a:dk1>
        <a:srgbClr val="000000"/>
      </a:dk1>
      <a:lt1>
        <a:srgbClr val="FFFFFF"/>
      </a:lt1>
      <a:dk2>
        <a:srgbClr val="4D4D4D"/>
      </a:dk2>
      <a:lt2>
        <a:srgbClr val="DDDDDD"/>
      </a:lt2>
      <a:accent1>
        <a:srgbClr val="D34440"/>
      </a:accent1>
      <a:accent2>
        <a:srgbClr val="EB8A23"/>
      </a:accent2>
      <a:accent3>
        <a:srgbClr val="806B5F"/>
      </a:accent3>
      <a:accent4>
        <a:srgbClr val="4D4D4D"/>
      </a:accent4>
      <a:accent5>
        <a:srgbClr val="D3C617"/>
      </a:accent5>
      <a:accent6>
        <a:srgbClr val="B6A59C"/>
      </a:accent6>
      <a:hlink>
        <a:srgbClr val="191C16"/>
      </a:hlink>
      <a:folHlink>
        <a:srgbClr val="1FF52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316664-7e80-4402-8e2f-da01e2233fc4" xsi:nil="true"/>
    <lcf76f155ced4ddcb4097134ff3c332f xmlns="eaf9e152-3ff5-44bd-831b-630956a2373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5BF03DBB236A40961CBC6ACD99DDD7" ma:contentTypeVersion="14" ma:contentTypeDescription="Een nieuw document maken." ma:contentTypeScope="" ma:versionID="5eb952c492db7f43d9ff1bbcb742f185">
  <xsd:schema xmlns:xsd="http://www.w3.org/2001/XMLSchema" xmlns:xs="http://www.w3.org/2001/XMLSchema" xmlns:p="http://schemas.microsoft.com/office/2006/metadata/properties" xmlns:ns2="eaf9e152-3ff5-44bd-831b-630956a2373b" xmlns:ns3="5a316664-7e80-4402-8e2f-da01e2233fc4" targetNamespace="http://schemas.microsoft.com/office/2006/metadata/properties" ma:root="true" ma:fieldsID="96ae51b7e445f832bfc5afa59693c1d8" ns2:_="" ns3:_="">
    <xsd:import namespace="eaf9e152-3ff5-44bd-831b-630956a2373b"/>
    <xsd:import namespace="5a316664-7e80-4402-8e2f-da01e2233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f9e152-3ff5-44bd-831b-630956a237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56b64be9-ece9-448a-b811-6afe781e8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316664-7e80-4402-8e2f-da01e2233fc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39d5f53-1309-4b54-82b6-81d7ce03e92c}" ma:internalName="TaxCatchAll" ma:showField="CatchAllData" ma:web="5a316664-7e80-4402-8e2f-da01e2233f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CC103A-4673-48DF-B7A5-20DC1A897BB1}">
  <ds:schemaRefs>
    <ds:schemaRef ds:uri="5a316664-7e80-4402-8e2f-da01e2233fc4"/>
    <ds:schemaRef ds:uri="861db2a2-24df-44c3-a07b-bbdf956462d2"/>
    <ds:schemaRef ds:uri="eaf9e152-3ff5-44bd-831b-630956a2373b"/>
    <ds:schemaRef ds:uri="f49dc8c5-3aeb-4421-9f55-18a7300e0726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C8570FA-DB3E-4309-A97B-CD8FE264B7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F0C98B-4F87-4D9D-B50A-AF368993F76E}">
  <ds:schemaRefs>
    <ds:schemaRef ds:uri="5a316664-7e80-4402-8e2f-da01e2233fc4"/>
    <ds:schemaRef ds:uri="eaf9e152-3ff5-44bd-831b-630956a237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Plaats hier je bedrijfsnaam</vt:lpstr>
      <vt:lpstr>Tekst + afbeelding (L)</vt:lpstr>
      <vt:lpstr>PowerPoint Presentation</vt:lpstr>
      <vt:lpstr>PowerPoint Presentation</vt:lpstr>
      <vt:lpstr>PowerPoint Presentation</vt:lpstr>
      <vt:lpstr>Tekst + afbeelding (M)</vt:lpstr>
      <vt:lpstr>PowerPoint Presentation</vt:lpstr>
      <vt:lpstr>PowerPoint Presentation</vt:lpstr>
      <vt:lpstr>Tekst + afbeelding (M)</vt:lpstr>
      <vt:lpstr>Tekst + afbeelding (M)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Martyna Dziarnowska</dc:creator>
  <cp:revision>351</cp:revision>
  <dcterms:created xsi:type="dcterms:W3CDTF">2018-03-15T13:05:51Z</dcterms:created>
  <dcterms:modified xsi:type="dcterms:W3CDTF">2026-03-03T12:46:09Z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0x010100F95BF03DBB236A40961CBC6ACD99DDD7</vt:lpwstr>
  </property>
  <property fmtid="{D5CDD505-2E9C-101B-9397-08002B2CF9AE}" pid="3" name="Order">
    <vt:r8>28700</vt:r8>
  </property>
  <property fmtid="{D5CDD505-2E9C-101B-9397-08002B2CF9AE}" pid="4" name="MediaServiceImageTags">
    <vt:lpwstr/>
  </property>
</Properties>
</file>